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5143500" type="screen16x9"/>
  <p:notesSz cx="6858000" cy="9144000"/>
  <p:embeddedFontLst>
    <p:embeddedFont>
      <p:font typeface="Asap" pitchFamily="2" charset="0"/>
      <p:regular r:id="rId6"/>
      <p:bold r:id="rId7"/>
      <p:italic r:id="rId8"/>
      <p:boldItalic r:id="rId9"/>
    </p:embeddedFont>
    <p:embeddedFont>
      <p:font typeface="Fredoka One" panose="02000000000000000000" pitchFamily="2" charset="0"/>
      <p:regular r:id="rId10"/>
    </p:embeddedFont>
    <p:embeddedFont>
      <p:font typeface="Itim" pitchFamily="2" charset="-34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0887754-C34A-43A3-A7D6-187CBC4B2517}">
  <a:tblStyle styleId="{30887754-C34A-43A3-A7D6-187CBC4B25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font" Target="fonts/font2.fntdata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font" Target="fonts/font1.fntdata" /><Relationship Id="rId11" Type="http://schemas.openxmlformats.org/officeDocument/2006/relationships/font" Target="fonts/font6.fntdata" /><Relationship Id="rId5" Type="http://schemas.openxmlformats.org/officeDocument/2006/relationships/notesMaster" Target="notesMasters/notesMaster1.xml" /><Relationship Id="rId15" Type="http://schemas.openxmlformats.org/officeDocument/2006/relationships/tableStyles" Target="tableStyles.xml" /><Relationship Id="rId10" Type="http://schemas.openxmlformats.org/officeDocument/2006/relationships/font" Target="fonts/font5.fntdata" /><Relationship Id="rId4" Type="http://schemas.openxmlformats.org/officeDocument/2006/relationships/slide" Target="slides/slide3.xml" /><Relationship Id="rId9" Type="http://schemas.openxmlformats.org/officeDocument/2006/relationships/font" Target="fonts/font4.fntdata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11924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d2f62fb9f1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d2f62fb9f1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d2f62fb9f1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d2f62fb9f1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2451525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/>
          <p:nvPr/>
        </p:nvSpPr>
        <p:spPr>
          <a:xfrm rot="-10001560">
            <a:off x="736133" y="-1850016"/>
            <a:ext cx="11786782" cy="6766793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584300" y="3366900"/>
            <a:ext cx="5975400" cy="444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3009300" y="1332300"/>
            <a:ext cx="3125400" cy="121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5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7"/>
          <p:cNvSpPr/>
          <p:nvPr/>
        </p:nvSpPr>
        <p:spPr>
          <a:xfrm rot="-10109041">
            <a:off x="957525" y="-1570885"/>
            <a:ext cx="11786871" cy="6766844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37"/>
          <p:cNvSpPr/>
          <p:nvPr/>
        </p:nvSpPr>
        <p:spPr>
          <a:xfrm rot="-8100000">
            <a:off x="-3111616" y="1953895"/>
            <a:ext cx="7596352" cy="3698978"/>
          </a:xfrm>
          <a:custGeom>
            <a:avLst/>
            <a:gdLst/>
            <a:ahLst/>
            <a:cxnLst/>
            <a:rect l="l" t="t" r="r" b="b"/>
            <a:pathLst>
              <a:path w="58046" h="28265" extrusionOk="0">
                <a:moveTo>
                  <a:pt x="31680" y="0"/>
                </a:moveTo>
                <a:cubicBezTo>
                  <a:pt x="19878" y="0"/>
                  <a:pt x="8158" y="5040"/>
                  <a:pt x="1" y="14804"/>
                </a:cubicBezTo>
                <a:cubicBezTo>
                  <a:pt x="1578" y="16831"/>
                  <a:pt x="3662" y="18437"/>
                  <a:pt x="5704" y="19141"/>
                </a:cubicBezTo>
                <a:cubicBezTo>
                  <a:pt x="6542" y="19458"/>
                  <a:pt x="7435" y="19620"/>
                  <a:pt x="8331" y="19620"/>
                </a:cubicBezTo>
                <a:cubicBezTo>
                  <a:pt x="8549" y="19620"/>
                  <a:pt x="8767" y="19611"/>
                  <a:pt x="8985" y="19591"/>
                </a:cubicBezTo>
                <a:cubicBezTo>
                  <a:pt x="12815" y="19183"/>
                  <a:pt x="15519" y="15043"/>
                  <a:pt x="19363" y="14846"/>
                </a:cubicBezTo>
                <a:cubicBezTo>
                  <a:pt x="19459" y="14841"/>
                  <a:pt x="19554" y="14839"/>
                  <a:pt x="19649" y="14839"/>
                </a:cubicBezTo>
                <a:cubicBezTo>
                  <a:pt x="22249" y="14839"/>
                  <a:pt x="24534" y="16667"/>
                  <a:pt x="26165" y="18718"/>
                </a:cubicBezTo>
                <a:cubicBezTo>
                  <a:pt x="27854" y="20845"/>
                  <a:pt x="29136" y="23309"/>
                  <a:pt x="31135" y="25140"/>
                </a:cubicBezTo>
                <a:cubicBezTo>
                  <a:pt x="33450" y="27238"/>
                  <a:pt x="36586" y="28264"/>
                  <a:pt x="39715" y="28264"/>
                </a:cubicBezTo>
                <a:cubicBezTo>
                  <a:pt x="40661" y="28264"/>
                  <a:pt x="41606" y="28170"/>
                  <a:pt x="42527" y="27984"/>
                </a:cubicBezTo>
                <a:cubicBezTo>
                  <a:pt x="46513" y="27182"/>
                  <a:pt x="50075" y="24802"/>
                  <a:pt x="52765" y="21760"/>
                </a:cubicBezTo>
                <a:cubicBezTo>
                  <a:pt x="55764" y="18409"/>
                  <a:pt x="57792" y="14128"/>
                  <a:pt x="58046" y="9650"/>
                </a:cubicBezTo>
                <a:lnTo>
                  <a:pt x="58046" y="9551"/>
                </a:lnTo>
                <a:cubicBezTo>
                  <a:pt x="50342" y="3132"/>
                  <a:pt x="40985" y="0"/>
                  <a:pt x="316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 rot="-4764358" flipH="1">
            <a:off x="-3670813" y="-111476"/>
            <a:ext cx="7596376" cy="3698990"/>
          </a:xfrm>
          <a:custGeom>
            <a:avLst/>
            <a:gdLst/>
            <a:ahLst/>
            <a:cxnLst/>
            <a:rect l="l" t="t" r="r" b="b"/>
            <a:pathLst>
              <a:path w="58046" h="28265" extrusionOk="0">
                <a:moveTo>
                  <a:pt x="31680" y="0"/>
                </a:moveTo>
                <a:cubicBezTo>
                  <a:pt x="19878" y="0"/>
                  <a:pt x="8158" y="5040"/>
                  <a:pt x="1" y="14804"/>
                </a:cubicBezTo>
                <a:cubicBezTo>
                  <a:pt x="1578" y="16831"/>
                  <a:pt x="3662" y="18437"/>
                  <a:pt x="5704" y="19141"/>
                </a:cubicBezTo>
                <a:cubicBezTo>
                  <a:pt x="6542" y="19458"/>
                  <a:pt x="7435" y="19620"/>
                  <a:pt x="8331" y="19620"/>
                </a:cubicBezTo>
                <a:cubicBezTo>
                  <a:pt x="8549" y="19620"/>
                  <a:pt x="8767" y="19611"/>
                  <a:pt x="8985" y="19591"/>
                </a:cubicBezTo>
                <a:cubicBezTo>
                  <a:pt x="12815" y="19183"/>
                  <a:pt x="15519" y="15043"/>
                  <a:pt x="19363" y="14846"/>
                </a:cubicBezTo>
                <a:cubicBezTo>
                  <a:pt x="19459" y="14841"/>
                  <a:pt x="19554" y="14839"/>
                  <a:pt x="19649" y="14839"/>
                </a:cubicBezTo>
                <a:cubicBezTo>
                  <a:pt x="22249" y="14839"/>
                  <a:pt x="24534" y="16667"/>
                  <a:pt x="26165" y="18718"/>
                </a:cubicBezTo>
                <a:cubicBezTo>
                  <a:pt x="27854" y="20845"/>
                  <a:pt x="29136" y="23309"/>
                  <a:pt x="31135" y="25140"/>
                </a:cubicBezTo>
                <a:cubicBezTo>
                  <a:pt x="33450" y="27238"/>
                  <a:pt x="36586" y="28264"/>
                  <a:pt x="39715" y="28264"/>
                </a:cubicBezTo>
                <a:cubicBezTo>
                  <a:pt x="40661" y="28264"/>
                  <a:pt x="41606" y="28170"/>
                  <a:pt x="42527" y="27984"/>
                </a:cubicBezTo>
                <a:cubicBezTo>
                  <a:pt x="46513" y="27182"/>
                  <a:pt x="50075" y="24802"/>
                  <a:pt x="52765" y="21760"/>
                </a:cubicBezTo>
                <a:cubicBezTo>
                  <a:pt x="55764" y="18409"/>
                  <a:pt x="57792" y="14128"/>
                  <a:pt x="58046" y="9650"/>
                </a:cubicBezTo>
                <a:lnTo>
                  <a:pt x="58046" y="9551"/>
                </a:lnTo>
                <a:cubicBezTo>
                  <a:pt x="50342" y="3132"/>
                  <a:pt x="40985" y="0"/>
                  <a:pt x="316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/>
          <p:nvPr/>
        </p:nvSpPr>
        <p:spPr>
          <a:xfrm>
            <a:off x="720000" y="1118450"/>
            <a:ext cx="7542000" cy="3487200"/>
          </a:xfrm>
          <a:prstGeom prst="roundRect">
            <a:avLst>
              <a:gd name="adj" fmla="val 565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805950" y="1199900"/>
            <a:ext cx="7370100" cy="3324300"/>
          </a:xfrm>
          <a:prstGeom prst="roundRect">
            <a:avLst>
              <a:gd name="adj" fmla="val 3269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990600" y="1282400"/>
            <a:ext cx="7000800" cy="31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AutoNum type="arabicPeriod"/>
              <a:defRPr sz="1100">
                <a:solidFill>
                  <a:schemeClr val="accent3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lphaLcPeriod"/>
              <a:defRPr>
                <a:solidFill>
                  <a:schemeClr val="accent3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romanLcPeriod"/>
              <a:defRPr>
                <a:solidFill>
                  <a:schemeClr val="accent3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>
                <a:solidFill>
                  <a:schemeClr val="accent3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lphaLcPeriod"/>
              <a:defRPr>
                <a:solidFill>
                  <a:schemeClr val="accent3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romanLcPeriod"/>
              <a:defRPr>
                <a:solidFill>
                  <a:schemeClr val="accent3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>
                <a:solidFill>
                  <a:schemeClr val="accent3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lphaLcPeriod"/>
              <a:defRPr>
                <a:solidFill>
                  <a:schemeClr val="accent3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romanLcPeriod"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tim"/>
              <a:buNone/>
              <a:defRPr sz="28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7134923" y="157025"/>
            <a:ext cx="420234" cy="411245"/>
          </a:xfrm>
          <a:custGeom>
            <a:avLst/>
            <a:gdLst/>
            <a:ahLst/>
            <a:cxnLst/>
            <a:rect l="l" t="t" r="r" b="b"/>
            <a:pathLst>
              <a:path w="6451" h="6313" extrusionOk="0">
                <a:moveTo>
                  <a:pt x="3212" y="0"/>
                </a:moveTo>
                <a:cubicBezTo>
                  <a:pt x="3152" y="0"/>
                  <a:pt x="3092" y="36"/>
                  <a:pt x="3071" y="106"/>
                </a:cubicBezTo>
                <a:lnTo>
                  <a:pt x="2550" y="2317"/>
                </a:lnTo>
                <a:cubicBezTo>
                  <a:pt x="2536" y="2373"/>
                  <a:pt x="2493" y="2415"/>
                  <a:pt x="2437" y="2429"/>
                </a:cubicBezTo>
                <a:lnTo>
                  <a:pt x="142" y="3035"/>
                </a:lnTo>
                <a:cubicBezTo>
                  <a:pt x="1" y="3077"/>
                  <a:pt x="1" y="3260"/>
                  <a:pt x="142" y="3303"/>
                </a:cubicBezTo>
                <a:lnTo>
                  <a:pt x="2310" y="3964"/>
                </a:lnTo>
                <a:cubicBezTo>
                  <a:pt x="2367" y="3978"/>
                  <a:pt x="2395" y="4021"/>
                  <a:pt x="2409" y="4063"/>
                </a:cubicBezTo>
                <a:lnTo>
                  <a:pt x="3085" y="6217"/>
                </a:lnTo>
                <a:cubicBezTo>
                  <a:pt x="3106" y="6281"/>
                  <a:pt x="3162" y="6312"/>
                  <a:pt x="3219" y="6312"/>
                </a:cubicBezTo>
                <a:cubicBezTo>
                  <a:pt x="3275" y="6312"/>
                  <a:pt x="3331" y="6281"/>
                  <a:pt x="3352" y="6217"/>
                </a:cubicBezTo>
                <a:lnTo>
                  <a:pt x="4028" y="4063"/>
                </a:lnTo>
                <a:cubicBezTo>
                  <a:pt x="4042" y="4021"/>
                  <a:pt x="4071" y="3978"/>
                  <a:pt x="4113" y="3964"/>
                </a:cubicBezTo>
                <a:lnTo>
                  <a:pt x="6324" y="3232"/>
                </a:lnTo>
                <a:cubicBezTo>
                  <a:pt x="6450" y="3190"/>
                  <a:pt x="6450" y="3007"/>
                  <a:pt x="6324" y="2965"/>
                </a:cubicBezTo>
                <a:lnTo>
                  <a:pt x="4000" y="2345"/>
                </a:lnTo>
                <a:cubicBezTo>
                  <a:pt x="3944" y="2345"/>
                  <a:pt x="3888" y="2303"/>
                  <a:pt x="3873" y="2246"/>
                </a:cubicBezTo>
                <a:lnTo>
                  <a:pt x="3352" y="106"/>
                </a:lnTo>
                <a:cubicBezTo>
                  <a:pt x="3331" y="36"/>
                  <a:pt x="3271" y="0"/>
                  <a:pt x="321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7555142" y="568282"/>
            <a:ext cx="275415" cy="269992"/>
          </a:xfrm>
          <a:custGeom>
            <a:avLst/>
            <a:gdLst/>
            <a:ahLst/>
            <a:cxnLst/>
            <a:rect l="l" t="t" r="r" b="b"/>
            <a:pathLst>
              <a:path w="6450" h="6323" extrusionOk="0">
                <a:moveTo>
                  <a:pt x="3218" y="0"/>
                </a:moveTo>
                <a:cubicBezTo>
                  <a:pt x="3158" y="0"/>
                  <a:pt x="3098" y="39"/>
                  <a:pt x="3084" y="116"/>
                </a:cubicBezTo>
                <a:lnTo>
                  <a:pt x="2549" y="2327"/>
                </a:lnTo>
                <a:cubicBezTo>
                  <a:pt x="2535" y="2369"/>
                  <a:pt x="2493" y="2412"/>
                  <a:pt x="2450" y="2426"/>
                </a:cubicBezTo>
                <a:lnTo>
                  <a:pt x="141" y="3031"/>
                </a:lnTo>
                <a:cubicBezTo>
                  <a:pt x="0" y="3073"/>
                  <a:pt x="0" y="3271"/>
                  <a:pt x="141" y="3313"/>
                </a:cubicBezTo>
                <a:lnTo>
                  <a:pt x="2310" y="3975"/>
                </a:lnTo>
                <a:cubicBezTo>
                  <a:pt x="2352" y="3989"/>
                  <a:pt x="2380" y="4031"/>
                  <a:pt x="2408" y="4073"/>
                </a:cubicBezTo>
                <a:lnTo>
                  <a:pt x="3070" y="6228"/>
                </a:lnTo>
                <a:cubicBezTo>
                  <a:pt x="3091" y="6291"/>
                  <a:pt x="3147" y="6323"/>
                  <a:pt x="3206" y="6323"/>
                </a:cubicBezTo>
                <a:cubicBezTo>
                  <a:pt x="3264" y="6323"/>
                  <a:pt x="3324" y="6291"/>
                  <a:pt x="3352" y="6228"/>
                </a:cubicBezTo>
                <a:lnTo>
                  <a:pt x="4014" y="4073"/>
                </a:lnTo>
                <a:cubicBezTo>
                  <a:pt x="4028" y="4031"/>
                  <a:pt x="4070" y="3989"/>
                  <a:pt x="4112" y="3975"/>
                </a:cubicBezTo>
                <a:lnTo>
                  <a:pt x="6309" y="3257"/>
                </a:lnTo>
                <a:cubicBezTo>
                  <a:pt x="6450" y="3214"/>
                  <a:pt x="6450" y="3017"/>
                  <a:pt x="6309" y="2975"/>
                </a:cubicBezTo>
                <a:lnTo>
                  <a:pt x="3985" y="2355"/>
                </a:lnTo>
                <a:cubicBezTo>
                  <a:pt x="3929" y="2341"/>
                  <a:pt x="3901" y="2313"/>
                  <a:pt x="3887" y="2257"/>
                </a:cubicBezTo>
                <a:lnTo>
                  <a:pt x="3352" y="116"/>
                </a:lnTo>
                <a:cubicBezTo>
                  <a:pt x="3338" y="39"/>
                  <a:pt x="3278" y="0"/>
                  <a:pt x="32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796200" y="1501800"/>
            <a:ext cx="7354800" cy="21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5" name="Google Shape;45;p8"/>
          <p:cNvSpPr/>
          <p:nvPr/>
        </p:nvSpPr>
        <p:spPr>
          <a:xfrm rot="690959">
            <a:off x="-3797862" y="512131"/>
            <a:ext cx="11786871" cy="6766844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8"/>
          <p:cNvSpPr/>
          <p:nvPr/>
        </p:nvSpPr>
        <p:spPr>
          <a:xfrm rot="-9929543">
            <a:off x="1059846" y="-2269165"/>
            <a:ext cx="11786895" cy="6766858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subTitle" idx="1"/>
          </p:nvPr>
        </p:nvSpPr>
        <p:spPr>
          <a:xfrm>
            <a:off x="3209557" y="2957186"/>
            <a:ext cx="2724900" cy="116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/>
          <p:nvPr/>
        </p:nvSpPr>
        <p:spPr>
          <a:xfrm rot="7964481">
            <a:off x="-4593642" y="-2448294"/>
            <a:ext cx="14349823" cy="9072350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4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>
            <a:spLocks noGrp="1"/>
          </p:cNvSpPr>
          <p:nvPr>
            <p:ph type="title"/>
          </p:nvPr>
        </p:nvSpPr>
        <p:spPr>
          <a:xfrm>
            <a:off x="2099550" y="540273"/>
            <a:ext cx="4944900" cy="1484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85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7"/>
          <p:cNvSpPr txBox="1">
            <a:spLocks noGrp="1"/>
          </p:cNvSpPr>
          <p:nvPr>
            <p:ph type="subTitle" idx="1"/>
          </p:nvPr>
        </p:nvSpPr>
        <p:spPr>
          <a:xfrm>
            <a:off x="2099550" y="3848883"/>
            <a:ext cx="4944900" cy="726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200"/>
              </a:spcBef>
              <a:spcAft>
                <a:spcPts val="12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7"/>
          <p:cNvSpPr/>
          <p:nvPr/>
        </p:nvSpPr>
        <p:spPr>
          <a:xfrm rot="1109076">
            <a:off x="-3628451" y="553306"/>
            <a:ext cx="11786957" cy="6766893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7"/>
          <p:cNvSpPr/>
          <p:nvPr/>
        </p:nvSpPr>
        <p:spPr>
          <a:xfrm rot="1858253">
            <a:off x="4627315" y="-910760"/>
            <a:ext cx="7596364" cy="3698984"/>
          </a:xfrm>
          <a:custGeom>
            <a:avLst/>
            <a:gdLst/>
            <a:ahLst/>
            <a:cxnLst/>
            <a:rect l="l" t="t" r="r" b="b"/>
            <a:pathLst>
              <a:path w="58046" h="28265" extrusionOk="0">
                <a:moveTo>
                  <a:pt x="31680" y="0"/>
                </a:moveTo>
                <a:cubicBezTo>
                  <a:pt x="19878" y="0"/>
                  <a:pt x="8158" y="5040"/>
                  <a:pt x="1" y="14804"/>
                </a:cubicBezTo>
                <a:cubicBezTo>
                  <a:pt x="1578" y="16831"/>
                  <a:pt x="3662" y="18437"/>
                  <a:pt x="5704" y="19141"/>
                </a:cubicBezTo>
                <a:cubicBezTo>
                  <a:pt x="6542" y="19458"/>
                  <a:pt x="7435" y="19620"/>
                  <a:pt x="8331" y="19620"/>
                </a:cubicBezTo>
                <a:cubicBezTo>
                  <a:pt x="8549" y="19620"/>
                  <a:pt x="8767" y="19611"/>
                  <a:pt x="8985" y="19591"/>
                </a:cubicBezTo>
                <a:cubicBezTo>
                  <a:pt x="12815" y="19183"/>
                  <a:pt x="15519" y="15043"/>
                  <a:pt x="19363" y="14846"/>
                </a:cubicBezTo>
                <a:cubicBezTo>
                  <a:pt x="19459" y="14841"/>
                  <a:pt x="19554" y="14839"/>
                  <a:pt x="19649" y="14839"/>
                </a:cubicBezTo>
                <a:cubicBezTo>
                  <a:pt x="22249" y="14839"/>
                  <a:pt x="24534" y="16667"/>
                  <a:pt x="26165" y="18718"/>
                </a:cubicBezTo>
                <a:cubicBezTo>
                  <a:pt x="27854" y="20845"/>
                  <a:pt x="29136" y="23309"/>
                  <a:pt x="31135" y="25140"/>
                </a:cubicBezTo>
                <a:cubicBezTo>
                  <a:pt x="33450" y="27238"/>
                  <a:pt x="36586" y="28264"/>
                  <a:pt x="39715" y="28264"/>
                </a:cubicBezTo>
                <a:cubicBezTo>
                  <a:pt x="40661" y="28264"/>
                  <a:pt x="41606" y="28170"/>
                  <a:pt x="42527" y="27984"/>
                </a:cubicBezTo>
                <a:cubicBezTo>
                  <a:pt x="46513" y="27182"/>
                  <a:pt x="50075" y="24802"/>
                  <a:pt x="52765" y="21760"/>
                </a:cubicBezTo>
                <a:cubicBezTo>
                  <a:pt x="55764" y="18409"/>
                  <a:pt x="57792" y="14128"/>
                  <a:pt x="58046" y="9650"/>
                </a:cubicBezTo>
                <a:lnTo>
                  <a:pt x="58046" y="9551"/>
                </a:lnTo>
                <a:cubicBezTo>
                  <a:pt x="50342" y="3132"/>
                  <a:pt x="40985" y="0"/>
                  <a:pt x="316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2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/>
          <p:nvPr/>
        </p:nvSpPr>
        <p:spPr>
          <a:xfrm rot="2700000">
            <a:off x="4927484" y="-547083"/>
            <a:ext cx="7596352" cy="3698978"/>
          </a:xfrm>
          <a:custGeom>
            <a:avLst/>
            <a:gdLst/>
            <a:ahLst/>
            <a:cxnLst/>
            <a:rect l="l" t="t" r="r" b="b"/>
            <a:pathLst>
              <a:path w="58046" h="28265" extrusionOk="0">
                <a:moveTo>
                  <a:pt x="31680" y="0"/>
                </a:moveTo>
                <a:cubicBezTo>
                  <a:pt x="19878" y="0"/>
                  <a:pt x="8158" y="5040"/>
                  <a:pt x="1" y="14804"/>
                </a:cubicBezTo>
                <a:cubicBezTo>
                  <a:pt x="1578" y="16831"/>
                  <a:pt x="3662" y="18437"/>
                  <a:pt x="5704" y="19141"/>
                </a:cubicBezTo>
                <a:cubicBezTo>
                  <a:pt x="6542" y="19458"/>
                  <a:pt x="7435" y="19620"/>
                  <a:pt x="8331" y="19620"/>
                </a:cubicBezTo>
                <a:cubicBezTo>
                  <a:pt x="8549" y="19620"/>
                  <a:pt x="8767" y="19611"/>
                  <a:pt x="8985" y="19591"/>
                </a:cubicBezTo>
                <a:cubicBezTo>
                  <a:pt x="12815" y="19183"/>
                  <a:pt x="15519" y="15043"/>
                  <a:pt x="19363" y="14846"/>
                </a:cubicBezTo>
                <a:cubicBezTo>
                  <a:pt x="19459" y="14841"/>
                  <a:pt x="19554" y="14839"/>
                  <a:pt x="19649" y="14839"/>
                </a:cubicBezTo>
                <a:cubicBezTo>
                  <a:pt x="22249" y="14839"/>
                  <a:pt x="24534" y="16667"/>
                  <a:pt x="26165" y="18718"/>
                </a:cubicBezTo>
                <a:cubicBezTo>
                  <a:pt x="27854" y="20845"/>
                  <a:pt x="29136" y="23309"/>
                  <a:pt x="31135" y="25140"/>
                </a:cubicBezTo>
                <a:cubicBezTo>
                  <a:pt x="33450" y="27238"/>
                  <a:pt x="36586" y="28264"/>
                  <a:pt x="39715" y="28264"/>
                </a:cubicBezTo>
                <a:cubicBezTo>
                  <a:pt x="40661" y="28264"/>
                  <a:pt x="41606" y="28170"/>
                  <a:pt x="42527" y="27984"/>
                </a:cubicBezTo>
                <a:cubicBezTo>
                  <a:pt x="46513" y="27182"/>
                  <a:pt x="50075" y="24802"/>
                  <a:pt x="52765" y="21760"/>
                </a:cubicBezTo>
                <a:cubicBezTo>
                  <a:pt x="55764" y="18409"/>
                  <a:pt x="57792" y="14128"/>
                  <a:pt x="58046" y="9650"/>
                </a:cubicBezTo>
                <a:lnTo>
                  <a:pt x="58046" y="9551"/>
                </a:lnTo>
                <a:cubicBezTo>
                  <a:pt x="50342" y="3132"/>
                  <a:pt x="40985" y="0"/>
                  <a:pt x="316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3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/>
          <p:nvPr/>
        </p:nvSpPr>
        <p:spPr>
          <a:xfrm rot="1098262" flipH="1">
            <a:off x="-1061784" y="836011"/>
            <a:ext cx="11786886" cy="6766852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4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6"/>
          <p:cNvSpPr/>
          <p:nvPr/>
        </p:nvSpPr>
        <p:spPr>
          <a:xfrm rot="3107680" flipH="1">
            <a:off x="-2890581" y="359763"/>
            <a:ext cx="11786867" cy="6766841"/>
          </a:xfrm>
          <a:custGeom>
            <a:avLst/>
            <a:gdLst/>
            <a:ahLst/>
            <a:cxnLst/>
            <a:rect l="l" t="t" r="r" b="b"/>
            <a:pathLst>
              <a:path w="61228" h="35151" extrusionOk="0">
                <a:moveTo>
                  <a:pt x="5016" y="0"/>
                </a:moveTo>
                <a:cubicBezTo>
                  <a:pt x="3346" y="0"/>
                  <a:pt x="1647" y="313"/>
                  <a:pt x="1" y="974"/>
                </a:cubicBezTo>
                <a:cubicBezTo>
                  <a:pt x="3352" y="20393"/>
                  <a:pt x="20278" y="35150"/>
                  <a:pt x="40640" y="35150"/>
                </a:cubicBezTo>
                <a:cubicBezTo>
                  <a:pt x="40667" y="35150"/>
                  <a:pt x="40694" y="35150"/>
                  <a:pt x="40720" y="35150"/>
                </a:cubicBezTo>
                <a:cubicBezTo>
                  <a:pt x="47917" y="35150"/>
                  <a:pt x="54999" y="33250"/>
                  <a:pt x="61228" y="29644"/>
                </a:cubicBezTo>
                <a:cubicBezTo>
                  <a:pt x="61186" y="29644"/>
                  <a:pt x="61143" y="29659"/>
                  <a:pt x="61101" y="29659"/>
                </a:cubicBezTo>
                <a:cubicBezTo>
                  <a:pt x="59900" y="29762"/>
                  <a:pt x="58698" y="30134"/>
                  <a:pt x="57512" y="30134"/>
                </a:cubicBezTo>
                <a:cubicBezTo>
                  <a:pt x="57238" y="30134"/>
                  <a:pt x="56965" y="30114"/>
                  <a:pt x="56694" y="30067"/>
                </a:cubicBezTo>
                <a:cubicBezTo>
                  <a:pt x="53525" y="29518"/>
                  <a:pt x="52159" y="25856"/>
                  <a:pt x="50047" y="23449"/>
                </a:cubicBezTo>
                <a:cubicBezTo>
                  <a:pt x="47695" y="20755"/>
                  <a:pt x="44045" y="19472"/>
                  <a:pt x="40455" y="19472"/>
                </a:cubicBezTo>
                <a:cubicBezTo>
                  <a:pt x="40197" y="19472"/>
                  <a:pt x="39940" y="19478"/>
                  <a:pt x="39683" y="19492"/>
                </a:cubicBezTo>
                <a:cubicBezTo>
                  <a:pt x="35853" y="19689"/>
                  <a:pt x="32205" y="21167"/>
                  <a:pt x="28868" y="23026"/>
                </a:cubicBezTo>
                <a:cubicBezTo>
                  <a:pt x="27896" y="23575"/>
                  <a:pt x="26897" y="24167"/>
                  <a:pt x="25784" y="24209"/>
                </a:cubicBezTo>
                <a:cubicBezTo>
                  <a:pt x="25730" y="24212"/>
                  <a:pt x="25675" y="24213"/>
                  <a:pt x="25621" y="24213"/>
                </a:cubicBezTo>
                <a:cubicBezTo>
                  <a:pt x="24524" y="24213"/>
                  <a:pt x="23461" y="23680"/>
                  <a:pt x="22616" y="22956"/>
                </a:cubicBezTo>
                <a:cubicBezTo>
                  <a:pt x="18757" y="19604"/>
                  <a:pt x="19461" y="13507"/>
                  <a:pt x="17645" y="8719"/>
                </a:cubicBezTo>
                <a:cubicBezTo>
                  <a:pt x="15598" y="3321"/>
                  <a:pt x="10459" y="0"/>
                  <a:pt x="501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7B87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D799"/>
              </a:buClr>
              <a:buSzPts val="3000"/>
              <a:buFont typeface="Fredoka One"/>
              <a:buNone/>
              <a:defRPr sz="3000">
                <a:solidFill>
                  <a:srgbClr val="FFD799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●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○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■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●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○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■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●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○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sap"/>
              <a:buChar char="■"/>
              <a:defRPr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7" r:id="rId4"/>
    <p:sldLayoutId id="2147483658" r:id="rId5"/>
    <p:sldLayoutId id="2147483673" r:id="rId6"/>
    <p:sldLayoutId id="2147483680" r:id="rId7"/>
    <p:sldLayoutId id="2147483681" r:id="rId8"/>
    <p:sldLayoutId id="2147483682" r:id="rId9"/>
    <p:sldLayoutId id="214748368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2"/>
          <p:cNvSpPr txBox="1">
            <a:spLocks noGrp="1"/>
          </p:cNvSpPr>
          <p:nvPr>
            <p:ph type="title"/>
          </p:nvPr>
        </p:nvSpPr>
        <p:spPr>
          <a:xfrm>
            <a:off x="683568" y="540273"/>
            <a:ext cx="7344816" cy="319563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RESULTADOS BOOKTUBER</a:t>
            </a:r>
            <a:endParaRPr sz="7200" dirty="0"/>
          </a:p>
        </p:txBody>
      </p:sp>
      <p:sp>
        <p:nvSpPr>
          <p:cNvPr id="433" name="Google Shape;433;p42"/>
          <p:cNvSpPr txBox="1">
            <a:spLocks noGrp="1"/>
          </p:cNvSpPr>
          <p:nvPr>
            <p:ph type="subTitle" idx="1"/>
          </p:nvPr>
        </p:nvSpPr>
        <p:spPr>
          <a:xfrm>
            <a:off x="2099550" y="3848883"/>
            <a:ext cx="4944900" cy="72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CL" dirty="0"/>
              <a:t>ESCUELA GREGORIO CASTILLO MARÍN 2021</a:t>
            </a:r>
            <a:endParaRPr dirty="0"/>
          </a:p>
        </p:txBody>
      </p:sp>
      <p:grpSp>
        <p:nvGrpSpPr>
          <p:cNvPr id="434" name="Google Shape;434;p42"/>
          <p:cNvGrpSpPr/>
          <p:nvPr/>
        </p:nvGrpSpPr>
        <p:grpSpPr>
          <a:xfrm>
            <a:off x="468763" y="3388821"/>
            <a:ext cx="1770383" cy="1619207"/>
            <a:chOff x="1543575" y="543350"/>
            <a:chExt cx="2512250" cy="2297725"/>
          </a:xfrm>
        </p:grpSpPr>
        <p:sp>
          <p:nvSpPr>
            <p:cNvPr id="435" name="Google Shape;435;p42"/>
            <p:cNvSpPr/>
            <p:nvPr/>
          </p:nvSpPr>
          <p:spPr>
            <a:xfrm>
              <a:off x="1543575" y="543350"/>
              <a:ext cx="2425175" cy="2297725"/>
            </a:xfrm>
            <a:custGeom>
              <a:avLst/>
              <a:gdLst/>
              <a:ahLst/>
              <a:cxnLst/>
              <a:rect l="l" t="t" r="r" b="b"/>
              <a:pathLst>
                <a:path w="97007" h="91909" extrusionOk="0">
                  <a:moveTo>
                    <a:pt x="64450" y="1"/>
                  </a:moveTo>
                  <a:cubicBezTo>
                    <a:pt x="59761" y="19"/>
                    <a:pt x="55125" y="944"/>
                    <a:pt x="50780" y="2722"/>
                  </a:cubicBezTo>
                  <a:cubicBezTo>
                    <a:pt x="48884" y="3493"/>
                    <a:pt x="47061" y="4418"/>
                    <a:pt x="45283" y="5307"/>
                  </a:cubicBezTo>
                  <a:cubicBezTo>
                    <a:pt x="41700" y="7112"/>
                    <a:pt x="38317" y="8818"/>
                    <a:pt x="34697" y="9235"/>
                  </a:cubicBezTo>
                  <a:cubicBezTo>
                    <a:pt x="34012" y="9308"/>
                    <a:pt x="33318" y="9345"/>
                    <a:pt x="32631" y="9345"/>
                  </a:cubicBezTo>
                  <a:cubicBezTo>
                    <a:pt x="32555" y="9345"/>
                    <a:pt x="32479" y="9345"/>
                    <a:pt x="32402" y="9344"/>
                  </a:cubicBezTo>
                  <a:cubicBezTo>
                    <a:pt x="31477" y="9344"/>
                    <a:pt x="30561" y="9298"/>
                    <a:pt x="29563" y="9262"/>
                  </a:cubicBezTo>
                  <a:cubicBezTo>
                    <a:pt x="28574" y="9217"/>
                    <a:pt x="27540" y="9171"/>
                    <a:pt x="26506" y="9171"/>
                  </a:cubicBezTo>
                  <a:cubicBezTo>
                    <a:pt x="25626" y="9171"/>
                    <a:pt x="24837" y="9199"/>
                    <a:pt x="24102" y="9271"/>
                  </a:cubicBezTo>
                  <a:cubicBezTo>
                    <a:pt x="15512" y="10060"/>
                    <a:pt x="7493" y="16338"/>
                    <a:pt x="3656" y="25273"/>
                  </a:cubicBezTo>
                  <a:cubicBezTo>
                    <a:pt x="563" y="32511"/>
                    <a:pt x="1" y="41129"/>
                    <a:pt x="2005" y="50898"/>
                  </a:cubicBezTo>
                  <a:cubicBezTo>
                    <a:pt x="3611" y="58699"/>
                    <a:pt x="6650" y="66138"/>
                    <a:pt x="10786" y="72424"/>
                  </a:cubicBezTo>
                  <a:cubicBezTo>
                    <a:pt x="12673" y="76007"/>
                    <a:pt x="15195" y="78964"/>
                    <a:pt x="18270" y="81223"/>
                  </a:cubicBezTo>
                  <a:cubicBezTo>
                    <a:pt x="19667" y="82239"/>
                    <a:pt x="21354" y="83409"/>
                    <a:pt x="23349" y="84370"/>
                  </a:cubicBezTo>
                  <a:cubicBezTo>
                    <a:pt x="23685" y="84534"/>
                    <a:pt x="24057" y="84706"/>
                    <a:pt x="24465" y="84878"/>
                  </a:cubicBezTo>
                  <a:lnTo>
                    <a:pt x="24710" y="84978"/>
                  </a:lnTo>
                  <a:lnTo>
                    <a:pt x="24774" y="85005"/>
                  </a:lnTo>
                  <a:cubicBezTo>
                    <a:pt x="25109" y="85141"/>
                    <a:pt x="25463" y="85277"/>
                    <a:pt x="25835" y="85404"/>
                  </a:cubicBezTo>
                  <a:lnTo>
                    <a:pt x="26044" y="85468"/>
                  </a:lnTo>
                  <a:cubicBezTo>
                    <a:pt x="26425" y="85595"/>
                    <a:pt x="26778" y="85704"/>
                    <a:pt x="27132" y="85804"/>
                  </a:cubicBezTo>
                  <a:lnTo>
                    <a:pt x="27232" y="85831"/>
                  </a:lnTo>
                  <a:cubicBezTo>
                    <a:pt x="27404" y="85885"/>
                    <a:pt x="27586" y="85931"/>
                    <a:pt x="27767" y="85976"/>
                  </a:cubicBezTo>
                  <a:lnTo>
                    <a:pt x="27640" y="89305"/>
                  </a:lnTo>
                  <a:cubicBezTo>
                    <a:pt x="27613" y="89985"/>
                    <a:pt x="27867" y="90647"/>
                    <a:pt x="28339" y="91137"/>
                  </a:cubicBezTo>
                  <a:cubicBezTo>
                    <a:pt x="28810" y="91636"/>
                    <a:pt x="29463" y="91908"/>
                    <a:pt x="30153" y="91908"/>
                  </a:cubicBezTo>
                  <a:lnTo>
                    <a:pt x="63126" y="91908"/>
                  </a:lnTo>
                  <a:cubicBezTo>
                    <a:pt x="64514" y="91908"/>
                    <a:pt x="65639" y="90793"/>
                    <a:pt x="65639" y="89405"/>
                  </a:cubicBezTo>
                  <a:lnTo>
                    <a:pt x="65639" y="87536"/>
                  </a:lnTo>
                  <a:cubicBezTo>
                    <a:pt x="66301" y="87327"/>
                    <a:pt x="67090" y="87055"/>
                    <a:pt x="67979" y="86693"/>
                  </a:cubicBezTo>
                  <a:lnTo>
                    <a:pt x="68578" y="86448"/>
                  </a:lnTo>
                  <a:cubicBezTo>
                    <a:pt x="68768" y="86366"/>
                    <a:pt x="68959" y="86284"/>
                    <a:pt x="69149" y="86203"/>
                  </a:cubicBezTo>
                  <a:cubicBezTo>
                    <a:pt x="69385" y="86094"/>
                    <a:pt x="69630" y="85985"/>
                    <a:pt x="69875" y="85867"/>
                  </a:cubicBezTo>
                  <a:lnTo>
                    <a:pt x="70183" y="85722"/>
                  </a:lnTo>
                  <a:cubicBezTo>
                    <a:pt x="70419" y="85604"/>
                    <a:pt x="70664" y="85486"/>
                    <a:pt x="70936" y="85341"/>
                  </a:cubicBezTo>
                  <a:lnTo>
                    <a:pt x="71181" y="85214"/>
                  </a:lnTo>
                  <a:cubicBezTo>
                    <a:pt x="71517" y="85042"/>
                    <a:pt x="71861" y="84851"/>
                    <a:pt x="72206" y="84652"/>
                  </a:cubicBezTo>
                  <a:cubicBezTo>
                    <a:pt x="76297" y="82311"/>
                    <a:pt x="79490" y="79327"/>
                    <a:pt x="81712" y="75771"/>
                  </a:cubicBezTo>
                  <a:cubicBezTo>
                    <a:pt x="82973" y="73766"/>
                    <a:pt x="84125" y="71698"/>
                    <a:pt x="85178" y="69575"/>
                  </a:cubicBezTo>
                  <a:cubicBezTo>
                    <a:pt x="85286" y="69448"/>
                    <a:pt x="85395" y="69312"/>
                    <a:pt x="85495" y="69176"/>
                  </a:cubicBezTo>
                  <a:cubicBezTo>
                    <a:pt x="89831" y="63407"/>
                    <a:pt x="92171" y="56667"/>
                    <a:pt x="93732" y="51442"/>
                  </a:cubicBezTo>
                  <a:cubicBezTo>
                    <a:pt x="95265" y="46290"/>
                    <a:pt x="96090" y="42244"/>
                    <a:pt x="96408" y="38353"/>
                  </a:cubicBezTo>
                  <a:cubicBezTo>
                    <a:pt x="97006" y="30987"/>
                    <a:pt x="95709" y="23857"/>
                    <a:pt x="92643" y="17716"/>
                  </a:cubicBezTo>
                  <a:cubicBezTo>
                    <a:pt x="89323" y="11067"/>
                    <a:pt x="83998" y="5770"/>
                    <a:pt x="77631" y="2813"/>
                  </a:cubicBezTo>
                  <a:cubicBezTo>
                    <a:pt x="73603" y="944"/>
                    <a:pt x="69167" y="1"/>
                    <a:pt x="64450" y="1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2"/>
            <p:cNvSpPr/>
            <p:nvPr/>
          </p:nvSpPr>
          <p:spPr>
            <a:xfrm>
              <a:off x="1611825" y="606000"/>
              <a:ext cx="2292750" cy="2051925"/>
            </a:xfrm>
            <a:custGeom>
              <a:avLst/>
              <a:gdLst/>
              <a:ahLst/>
              <a:cxnLst/>
              <a:rect l="l" t="t" r="r" b="b"/>
              <a:pathLst>
                <a:path w="91710" h="82077" extrusionOk="0">
                  <a:moveTo>
                    <a:pt x="61728" y="1"/>
                  </a:moveTo>
                  <a:cubicBezTo>
                    <a:pt x="57388" y="1"/>
                    <a:pt x="53020" y="888"/>
                    <a:pt x="49003" y="2529"/>
                  </a:cubicBezTo>
                  <a:cubicBezTo>
                    <a:pt x="43415" y="4815"/>
                    <a:pt x="38254" y="8525"/>
                    <a:pt x="32249" y="9214"/>
                  </a:cubicBezTo>
                  <a:cubicBezTo>
                    <a:pt x="31390" y="9313"/>
                    <a:pt x="30530" y="9348"/>
                    <a:pt x="29668" y="9348"/>
                  </a:cubicBezTo>
                  <a:cubicBezTo>
                    <a:pt x="27703" y="9348"/>
                    <a:pt x="25731" y="9169"/>
                    <a:pt x="23764" y="9169"/>
                  </a:cubicBezTo>
                  <a:cubicBezTo>
                    <a:pt x="23038" y="9169"/>
                    <a:pt x="22314" y="9193"/>
                    <a:pt x="21590" y="9260"/>
                  </a:cubicBezTo>
                  <a:cubicBezTo>
                    <a:pt x="13435" y="10004"/>
                    <a:pt x="6460" y="16226"/>
                    <a:pt x="3230" y="23755"/>
                  </a:cubicBezTo>
                  <a:cubicBezTo>
                    <a:pt x="1" y="31275"/>
                    <a:pt x="83" y="39865"/>
                    <a:pt x="1734" y="47893"/>
                  </a:cubicBezTo>
                  <a:cubicBezTo>
                    <a:pt x="3775" y="57781"/>
                    <a:pt x="8174" y="67260"/>
                    <a:pt x="14950" y="74744"/>
                  </a:cubicBezTo>
                  <a:lnTo>
                    <a:pt x="17454" y="74109"/>
                  </a:lnTo>
                  <a:cubicBezTo>
                    <a:pt x="26850" y="78053"/>
                    <a:pt x="36572" y="82076"/>
                    <a:pt x="46748" y="82076"/>
                  </a:cubicBezTo>
                  <a:cubicBezTo>
                    <a:pt x="46916" y="82076"/>
                    <a:pt x="47084" y="82075"/>
                    <a:pt x="47252" y="82073"/>
                  </a:cubicBezTo>
                  <a:cubicBezTo>
                    <a:pt x="55579" y="81973"/>
                    <a:pt x="63752" y="79080"/>
                    <a:pt x="70682" y="74462"/>
                  </a:cubicBezTo>
                  <a:cubicBezTo>
                    <a:pt x="74501" y="71913"/>
                    <a:pt x="77994" y="68838"/>
                    <a:pt x="80751" y="65165"/>
                  </a:cubicBezTo>
                  <a:cubicBezTo>
                    <a:pt x="84507" y="60157"/>
                    <a:pt x="86802" y="54207"/>
                    <a:pt x="88589" y="48211"/>
                  </a:cubicBezTo>
                  <a:cubicBezTo>
                    <a:pt x="89813" y="44102"/>
                    <a:pt x="90820" y="39911"/>
                    <a:pt x="91174" y="35629"/>
                  </a:cubicBezTo>
                  <a:cubicBezTo>
                    <a:pt x="91709" y="29035"/>
                    <a:pt x="90621" y="22249"/>
                    <a:pt x="87663" y="16326"/>
                  </a:cubicBezTo>
                  <a:cubicBezTo>
                    <a:pt x="84706" y="10403"/>
                    <a:pt x="79844" y="5377"/>
                    <a:pt x="73839" y="2583"/>
                  </a:cubicBezTo>
                  <a:cubicBezTo>
                    <a:pt x="70054" y="822"/>
                    <a:pt x="65904" y="1"/>
                    <a:pt x="61728" y="1"/>
                  </a:cubicBezTo>
                  <a:close/>
                </a:path>
              </a:pathLst>
            </a:custGeom>
            <a:solidFill>
              <a:srgbClr val="7B8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2"/>
            <p:cNvSpPr/>
            <p:nvPr/>
          </p:nvSpPr>
          <p:spPr>
            <a:xfrm>
              <a:off x="2137725" y="996900"/>
              <a:ext cx="55825" cy="55825"/>
            </a:xfrm>
            <a:custGeom>
              <a:avLst/>
              <a:gdLst/>
              <a:ahLst/>
              <a:cxnLst/>
              <a:rect l="l" t="t" r="r" b="b"/>
              <a:pathLst>
                <a:path w="2233" h="2233" extrusionOk="0">
                  <a:moveTo>
                    <a:pt x="1116" y="1"/>
                  </a:moveTo>
                  <a:cubicBezTo>
                    <a:pt x="500" y="1"/>
                    <a:pt x="1" y="500"/>
                    <a:pt x="1" y="1116"/>
                  </a:cubicBezTo>
                  <a:cubicBezTo>
                    <a:pt x="1" y="1733"/>
                    <a:pt x="500" y="2232"/>
                    <a:pt x="1116" y="2232"/>
                  </a:cubicBezTo>
                  <a:cubicBezTo>
                    <a:pt x="1733" y="2232"/>
                    <a:pt x="2232" y="1733"/>
                    <a:pt x="2232" y="1116"/>
                  </a:cubicBezTo>
                  <a:cubicBezTo>
                    <a:pt x="2232" y="500"/>
                    <a:pt x="1733" y="1"/>
                    <a:pt x="1116" y="1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2"/>
            <p:cNvSpPr/>
            <p:nvPr/>
          </p:nvSpPr>
          <p:spPr>
            <a:xfrm>
              <a:off x="2930075" y="1115050"/>
              <a:ext cx="55825" cy="55825"/>
            </a:xfrm>
            <a:custGeom>
              <a:avLst/>
              <a:gdLst/>
              <a:ahLst/>
              <a:cxnLst/>
              <a:rect l="l" t="t" r="r" b="b"/>
              <a:pathLst>
                <a:path w="2233" h="2233" extrusionOk="0">
                  <a:moveTo>
                    <a:pt x="1117" y="1"/>
                  </a:moveTo>
                  <a:cubicBezTo>
                    <a:pt x="509" y="1"/>
                    <a:pt x="1" y="500"/>
                    <a:pt x="1" y="1116"/>
                  </a:cubicBezTo>
                  <a:cubicBezTo>
                    <a:pt x="1" y="1733"/>
                    <a:pt x="509" y="2232"/>
                    <a:pt x="1117" y="2232"/>
                  </a:cubicBezTo>
                  <a:cubicBezTo>
                    <a:pt x="1733" y="2232"/>
                    <a:pt x="2232" y="1733"/>
                    <a:pt x="2232" y="1116"/>
                  </a:cubicBezTo>
                  <a:cubicBezTo>
                    <a:pt x="2232" y="500"/>
                    <a:pt x="1733" y="1"/>
                    <a:pt x="1117" y="1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2"/>
            <p:cNvSpPr/>
            <p:nvPr/>
          </p:nvSpPr>
          <p:spPr>
            <a:xfrm>
              <a:off x="3565500" y="1593100"/>
              <a:ext cx="55825" cy="55800"/>
            </a:xfrm>
            <a:custGeom>
              <a:avLst/>
              <a:gdLst/>
              <a:ahLst/>
              <a:cxnLst/>
              <a:rect l="l" t="t" r="r" b="b"/>
              <a:pathLst>
                <a:path w="2233" h="2232" extrusionOk="0">
                  <a:moveTo>
                    <a:pt x="1117" y="0"/>
                  </a:moveTo>
                  <a:cubicBezTo>
                    <a:pt x="500" y="0"/>
                    <a:pt x="1" y="499"/>
                    <a:pt x="1" y="1116"/>
                  </a:cubicBezTo>
                  <a:cubicBezTo>
                    <a:pt x="1" y="1733"/>
                    <a:pt x="500" y="2232"/>
                    <a:pt x="1117" y="2232"/>
                  </a:cubicBezTo>
                  <a:cubicBezTo>
                    <a:pt x="1734" y="2232"/>
                    <a:pt x="2232" y="1733"/>
                    <a:pt x="2232" y="1116"/>
                  </a:cubicBezTo>
                  <a:cubicBezTo>
                    <a:pt x="2232" y="499"/>
                    <a:pt x="1734" y="0"/>
                    <a:pt x="1117" y="0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2"/>
            <p:cNvSpPr/>
            <p:nvPr/>
          </p:nvSpPr>
          <p:spPr>
            <a:xfrm>
              <a:off x="2442300" y="1130300"/>
              <a:ext cx="37200" cy="33925"/>
            </a:xfrm>
            <a:custGeom>
              <a:avLst/>
              <a:gdLst/>
              <a:ahLst/>
              <a:cxnLst/>
              <a:rect l="l" t="t" r="r" b="b"/>
              <a:pathLst>
                <a:path w="1488" h="1357" extrusionOk="0">
                  <a:moveTo>
                    <a:pt x="744" y="1"/>
                  </a:moveTo>
                  <a:cubicBezTo>
                    <a:pt x="569" y="1"/>
                    <a:pt x="395" y="66"/>
                    <a:pt x="263" y="198"/>
                  </a:cubicBezTo>
                  <a:cubicBezTo>
                    <a:pt x="0" y="470"/>
                    <a:pt x="0" y="896"/>
                    <a:pt x="263" y="1160"/>
                  </a:cubicBezTo>
                  <a:cubicBezTo>
                    <a:pt x="395" y="1291"/>
                    <a:pt x="569" y="1357"/>
                    <a:pt x="744" y="1357"/>
                  </a:cubicBezTo>
                  <a:cubicBezTo>
                    <a:pt x="919" y="1357"/>
                    <a:pt x="1093" y="1291"/>
                    <a:pt x="1225" y="1160"/>
                  </a:cubicBezTo>
                  <a:cubicBezTo>
                    <a:pt x="1488" y="896"/>
                    <a:pt x="1488" y="470"/>
                    <a:pt x="1225" y="198"/>
                  </a:cubicBezTo>
                  <a:cubicBezTo>
                    <a:pt x="1093" y="66"/>
                    <a:pt x="919" y="1"/>
                    <a:pt x="744" y="1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2"/>
            <p:cNvSpPr/>
            <p:nvPr/>
          </p:nvSpPr>
          <p:spPr>
            <a:xfrm>
              <a:off x="3057300" y="725725"/>
              <a:ext cx="37000" cy="33875"/>
            </a:xfrm>
            <a:custGeom>
              <a:avLst/>
              <a:gdLst/>
              <a:ahLst/>
              <a:cxnLst/>
              <a:rect l="l" t="t" r="r" b="b"/>
              <a:pathLst>
                <a:path w="1480" h="1355" extrusionOk="0">
                  <a:moveTo>
                    <a:pt x="740" y="1"/>
                  </a:moveTo>
                  <a:cubicBezTo>
                    <a:pt x="568" y="1"/>
                    <a:pt x="395" y="67"/>
                    <a:pt x="264" y="198"/>
                  </a:cubicBezTo>
                  <a:cubicBezTo>
                    <a:pt x="1" y="461"/>
                    <a:pt x="1" y="888"/>
                    <a:pt x="264" y="1151"/>
                  </a:cubicBezTo>
                  <a:cubicBezTo>
                    <a:pt x="395" y="1287"/>
                    <a:pt x="568" y="1355"/>
                    <a:pt x="740" y="1355"/>
                  </a:cubicBezTo>
                  <a:cubicBezTo>
                    <a:pt x="912" y="1355"/>
                    <a:pt x="1085" y="1287"/>
                    <a:pt x="1216" y="1151"/>
                  </a:cubicBezTo>
                  <a:cubicBezTo>
                    <a:pt x="1479" y="888"/>
                    <a:pt x="1479" y="461"/>
                    <a:pt x="1216" y="198"/>
                  </a:cubicBezTo>
                  <a:cubicBezTo>
                    <a:pt x="1085" y="67"/>
                    <a:pt x="912" y="1"/>
                    <a:pt x="740" y="1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2"/>
            <p:cNvSpPr/>
            <p:nvPr/>
          </p:nvSpPr>
          <p:spPr>
            <a:xfrm>
              <a:off x="3412900" y="1081550"/>
              <a:ext cx="37200" cy="33925"/>
            </a:xfrm>
            <a:custGeom>
              <a:avLst/>
              <a:gdLst/>
              <a:ahLst/>
              <a:cxnLst/>
              <a:rect l="l" t="t" r="r" b="b"/>
              <a:pathLst>
                <a:path w="1488" h="1357" extrusionOk="0">
                  <a:moveTo>
                    <a:pt x="748" y="0"/>
                  </a:moveTo>
                  <a:cubicBezTo>
                    <a:pt x="576" y="0"/>
                    <a:pt x="404" y="66"/>
                    <a:pt x="272" y="198"/>
                  </a:cubicBezTo>
                  <a:cubicBezTo>
                    <a:pt x="0" y="461"/>
                    <a:pt x="0" y="887"/>
                    <a:pt x="272" y="1159"/>
                  </a:cubicBezTo>
                  <a:cubicBezTo>
                    <a:pt x="404" y="1291"/>
                    <a:pt x="576" y="1357"/>
                    <a:pt x="748" y="1357"/>
                  </a:cubicBezTo>
                  <a:cubicBezTo>
                    <a:pt x="921" y="1357"/>
                    <a:pt x="1093" y="1291"/>
                    <a:pt x="1225" y="1159"/>
                  </a:cubicBezTo>
                  <a:cubicBezTo>
                    <a:pt x="1488" y="887"/>
                    <a:pt x="1488" y="461"/>
                    <a:pt x="1225" y="198"/>
                  </a:cubicBezTo>
                  <a:cubicBezTo>
                    <a:pt x="1093" y="66"/>
                    <a:pt x="921" y="0"/>
                    <a:pt x="748" y="0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2"/>
            <p:cNvSpPr/>
            <p:nvPr/>
          </p:nvSpPr>
          <p:spPr>
            <a:xfrm>
              <a:off x="3626050" y="916900"/>
              <a:ext cx="37225" cy="33925"/>
            </a:xfrm>
            <a:custGeom>
              <a:avLst/>
              <a:gdLst/>
              <a:ahLst/>
              <a:cxnLst/>
              <a:rect l="l" t="t" r="r" b="b"/>
              <a:pathLst>
                <a:path w="1489" h="1357" extrusionOk="0">
                  <a:moveTo>
                    <a:pt x="741" y="1"/>
                  </a:moveTo>
                  <a:cubicBezTo>
                    <a:pt x="568" y="1"/>
                    <a:pt x="395" y="67"/>
                    <a:pt x="264" y="198"/>
                  </a:cubicBezTo>
                  <a:cubicBezTo>
                    <a:pt x="1" y="461"/>
                    <a:pt x="1" y="888"/>
                    <a:pt x="264" y="1160"/>
                  </a:cubicBezTo>
                  <a:cubicBezTo>
                    <a:pt x="395" y="1291"/>
                    <a:pt x="568" y="1357"/>
                    <a:pt x="741" y="1357"/>
                  </a:cubicBezTo>
                  <a:cubicBezTo>
                    <a:pt x="915" y="1357"/>
                    <a:pt x="1089" y="1291"/>
                    <a:pt x="1225" y="1160"/>
                  </a:cubicBezTo>
                  <a:cubicBezTo>
                    <a:pt x="1489" y="888"/>
                    <a:pt x="1489" y="461"/>
                    <a:pt x="1225" y="198"/>
                  </a:cubicBezTo>
                  <a:cubicBezTo>
                    <a:pt x="1089" y="67"/>
                    <a:pt x="915" y="1"/>
                    <a:pt x="741" y="1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2"/>
            <p:cNvSpPr/>
            <p:nvPr/>
          </p:nvSpPr>
          <p:spPr>
            <a:xfrm>
              <a:off x="3379550" y="1584775"/>
              <a:ext cx="37225" cy="33700"/>
            </a:xfrm>
            <a:custGeom>
              <a:avLst/>
              <a:gdLst/>
              <a:ahLst/>
              <a:cxnLst/>
              <a:rect l="l" t="t" r="r" b="b"/>
              <a:pathLst>
                <a:path w="1489" h="1348" extrusionOk="0">
                  <a:moveTo>
                    <a:pt x="749" y="0"/>
                  </a:moveTo>
                  <a:cubicBezTo>
                    <a:pt x="577" y="0"/>
                    <a:pt x="404" y="66"/>
                    <a:pt x="273" y="197"/>
                  </a:cubicBezTo>
                  <a:cubicBezTo>
                    <a:pt x="1" y="460"/>
                    <a:pt x="1" y="887"/>
                    <a:pt x="273" y="1150"/>
                  </a:cubicBezTo>
                  <a:cubicBezTo>
                    <a:pt x="404" y="1281"/>
                    <a:pt x="577" y="1347"/>
                    <a:pt x="749" y="1347"/>
                  </a:cubicBezTo>
                  <a:cubicBezTo>
                    <a:pt x="921" y="1347"/>
                    <a:pt x="1094" y="1281"/>
                    <a:pt x="1225" y="1150"/>
                  </a:cubicBezTo>
                  <a:cubicBezTo>
                    <a:pt x="1488" y="887"/>
                    <a:pt x="1488" y="460"/>
                    <a:pt x="1225" y="197"/>
                  </a:cubicBezTo>
                  <a:cubicBezTo>
                    <a:pt x="1094" y="66"/>
                    <a:pt x="921" y="0"/>
                    <a:pt x="749" y="0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42"/>
            <p:cNvSpPr/>
            <p:nvPr/>
          </p:nvSpPr>
          <p:spPr>
            <a:xfrm>
              <a:off x="2944375" y="2173475"/>
              <a:ext cx="36975" cy="33925"/>
            </a:xfrm>
            <a:custGeom>
              <a:avLst/>
              <a:gdLst/>
              <a:ahLst/>
              <a:cxnLst/>
              <a:rect l="l" t="t" r="r" b="b"/>
              <a:pathLst>
                <a:path w="1479" h="1357" extrusionOk="0">
                  <a:moveTo>
                    <a:pt x="740" y="0"/>
                  </a:moveTo>
                  <a:cubicBezTo>
                    <a:pt x="567" y="0"/>
                    <a:pt x="395" y="66"/>
                    <a:pt x="263" y="198"/>
                  </a:cubicBezTo>
                  <a:cubicBezTo>
                    <a:pt x="0" y="461"/>
                    <a:pt x="0" y="896"/>
                    <a:pt x="263" y="1159"/>
                  </a:cubicBezTo>
                  <a:cubicBezTo>
                    <a:pt x="395" y="1291"/>
                    <a:pt x="567" y="1357"/>
                    <a:pt x="740" y="1357"/>
                  </a:cubicBezTo>
                  <a:cubicBezTo>
                    <a:pt x="912" y="1357"/>
                    <a:pt x="1084" y="1291"/>
                    <a:pt x="1216" y="1159"/>
                  </a:cubicBezTo>
                  <a:cubicBezTo>
                    <a:pt x="1479" y="896"/>
                    <a:pt x="1479" y="461"/>
                    <a:pt x="1216" y="198"/>
                  </a:cubicBezTo>
                  <a:cubicBezTo>
                    <a:pt x="1084" y="66"/>
                    <a:pt x="912" y="0"/>
                    <a:pt x="740" y="0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42"/>
            <p:cNvSpPr/>
            <p:nvPr/>
          </p:nvSpPr>
          <p:spPr>
            <a:xfrm>
              <a:off x="1936800" y="1584600"/>
              <a:ext cx="37225" cy="33875"/>
            </a:xfrm>
            <a:custGeom>
              <a:avLst/>
              <a:gdLst/>
              <a:ahLst/>
              <a:cxnLst/>
              <a:rect l="l" t="t" r="r" b="b"/>
              <a:pathLst>
                <a:path w="1489" h="1355" extrusionOk="0">
                  <a:moveTo>
                    <a:pt x="748" y="0"/>
                  </a:moveTo>
                  <a:cubicBezTo>
                    <a:pt x="575" y="0"/>
                    <a:pt x="400" y="68"/>
                    <a:pt x="264" y="204"/>
                  </a:cubicBezTo>
                  <a:cubicBezTo>
                    <a:pt x="1" y="467"/>
                    <a:pt x="1" y="894"/>
                    <a:pt x="264" y="1157"/>
                  </a:cubicBezTo>
                  <a:cubicBezTo>
                    <a:pt x="400" y="1288"/>
                    <a:pt x="575" y="1354"/>
                    <a:pt x="748" y="1354"/>
                  </a:cubicBezTo>
                  <a:cubicBezTo>
                    <a:pt x="921" y="1354"/>
                    <a:pt x="1094" y="1288"/>
                    <a:pt x="1225" y="1157"/>
                  </a:cubicBezTo>
                  <a:cubicBezTo>
                    <a:pt x="1488" y="894"/>
                    <a:pt x="1488" y="467"/>
                    <a:pt x="1225" y="204"/>
                  </a:cubicBezTo>
                  <a:cubicBezTo>
                    <a:pt x="1094" y="68"/>
                    <a:pt x="921" y="0"/>
                    <a:pt x="748" y="0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2"/>
            <p:cNvSpPr/>
            <p:nvPr/>
          </p:nvSpPr>
          <p:spPr>
            <a:xfrm>
              <a:off x="1794400" y="1973625"/>
              <a:ext cx="658575" cy="658575"/>
            </a:xfrm>
            <a:custGeom>
              <a:avLst/>
              <a:gdLst/>
              <a:ahLst/>
              <a:cxnLst/>
              <a:rect l="l" t="t" r="r" b="b"/>
              <a:pathLst>
                <a:path w="26343" h="26343" extrusionOk="0">
                  <a:moveTo>
                    <a:pt x="13171" y="1"/>
                  </a:moveTo>
                  <a:cubicBezTo>
                    <a:pt x="5896" y="1"/>
                    <a:pt x="0" y="5897"/>
                    <a:pt x="0" y="13172"/>
                  </a:cubicBezTo>
                  <a:cubicBezTo>
                    <a:pt x="0" y="20447"/>
                    <a:pt x="5896" y="26343"/>
                    <a:pt x="13171" y="26343"/>
                  </a:cubicBezTo>
                  <a:cubicBezTo>
                    <a:pt x="20446" y="26343"/>
                    <a:pt x="26342" y="20447"/>
                    <a:pt x="26342" y="13172"/>
                  </a:cubicBezTo>
                  <a:cubicBezTo>
                    <a:pt x="26342" y="5897"/>
                    <a:pt x="20446" y="1"/>
                    <a:pt x="13171" y="1"/>
                  </a:cubicBezTo>
                  <a:close/>
                </a:path>
              </a:pathLst>
            </a:custGeom>
            <a:solidFill>
              <a:srgbClr val="FFE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2"/>
            <p:cNvSpPr/>
            <p:nvPr/>
          </p:nvSpPr>
          <p:spPr>
            <a:xfrm>
              <a:off x="3037350" y="1583575"/>
              <a:ext cx="1018475" cy="963350"/>
            </a:xfrm>
            <a:custGeom>
              <a:avLst/>
              <a:gdLst/>
              <a:ahLst/>
              <a:cxnLst/>
              <a:rect l="l" t="t" r="r" b="b"/>
              <a:pathLst>
                <a:path w="40739" h="38534" extrusionOk="0">
                  <a:moveTo>
                    <a:pt x="33318" y="0"/>
                  </a:moveTo>
                  <a:cubicBezTo>
                    <a:pt x="33297" y="0"/>
                    <a:pt x="33276" y="0"/>
                    <a:pt x="33255" y="0"/>
                  </a:cubicBezTo>
                  <a:cubicBezTo>
                    <a:pt x="30615" y="28"/>
                    <a:pt x="28420" y="2069"/>
                    <a:pt x="26969" y="4273"/>
                  </a:cubicBezTo>
                  <a:cubicBezTo>
                    <a:pt x="26542" y="4926"/>
                    <a:pt x="26152" y="5588"/>
                    <a:pt x="25771" y="6269"/>
                  </a:cubicBezTo>
                  <a:cubicBezTo>
                    <a:pt x="25753" y="6314"/>
                    <a:pt x="25735" y="6350"/>
                    <a:pt x="25717" y="6386"/>
                  </a:cubicBezTo>
                  <a:cubicBezTo>
                    <a:pt x="24819" y="7983"/>
                    <a:pt x="23957" y="9598"/>
                    <a:pt x="22723" y="10949"/>
                  </a:cubicBezTo>
                  <a:cubicBezTo>
                    <a:pt x="21998" y="11738"/>
                    <a:pt x="21154" y="12428"/>
                    <a:pt x="20229" y="12972"/>
                  </a:cubicBezTo>
                  <a:cubicBezTo>
                    <a:pt x="20184" y="12999"/>
                    <a:pt x="20138" y="13017"/>
                    <a:pt x="20093" y="13045"/>
                  </a:cubicBezTo>
                  <a:cubicBezTo>
                    <a:pt x="19013" y="13661"/>
                    <a:pt x="17843" y="14088"/>
                    <a:pt x="16628" y="14315"/>
                  </a:cubicBezTo>
                  <a:cubicBezTo>
                    <a:pt x="16546" y="14333"/>
                    <a:pt x="16455" y="14342"/>
                    <a:pt x="16374" y="14360"/>
                  </a:cubicBezTo>
                  <a:cubicBezTo>
                    <a:pt x="16002" y="14423"/>
                    <a:pt x="15621" y="14460"/>
                    <a:pt x="15240" y="14487"/>
                  </a:cubicBezTo>
                  <a:cubicBezTo>
                    <a:pt x="15031" y="14497"/>
                    <a:pt x="14822" y="14502"/>
                    <a:pt x="14613" y="14502"/>
                  </a:cubicBezTo>
                  <a:cubicBezTo>
                    <a:pt x="13260" y="14502"/>
                    <a:pt x="11904" y="14312"/>
                    <a:pt x="10551" y="14312"/>
                  </a:cubicBezTo>
                  <a:cubicBezTo>
                    <a:pt x="10305" y="14312"/>
                    <a:pt x="10060" y="14318"/>
                    <a:pt x="9815" y="14333"/>
                  </a:cubicBezTo>
                  <a:cubicBezTo>
                    <a:pt x="7520" y="14487"/>
                    <a:pt x="5334" y="15385"/>
                    <a:pt x="3593" y="16882"/>
                  </a:cubicBezTo>
                  <a:cubicBezTo>
                    <a:pt x="3565" y="16909"/>
                    <a:pt x="3538" y="16927"/>
                    <a:pt x="3511" y="16954"/>
                  </a:cubicBezTo>
                  <a:cubicBezTo>
                    <a:pt x="3302" y="17136"/>
                    <a:pt x="3103" y="17335"/>
                    <a:pt x="2912" y="17535"/>
                  </a:cubicBezTo>
                  <a:cubicBezTo>
                    <a:pt x="2350" y="18115"/>
                    <a:pt x="1869" y="18768"/>
                    <a:pt x="1461" y="19458"/>
                  </a:cubicBezTo>
                  <a:lnTo>
                    <a:pt x="1397" y="19576"/>
                  </a:lnTo>
                  <a:cubicBezTo>
                    <a:pt x="762" y="20682"/>
                    <a:pt x="327" y="21889"/>
                    <a:pt x="127" y="23150"/>
                  </a:cubicBezTo>
                  <a:cubicBezTo>
                    <a:pt x="118" y="23186"/>
                    <a:pt x="109" y="23222"/>
                    <a:pt x="109" y="23268"/>
                  </a:cubicBezTo>
                  <a:cubicBezTo>
                    <a:pt x="46" y="23649"/>
                    <a:pt x="19" y="24030"/>
                    <a:pt x="0" y="24420"/>
                  </a:cubicBezTo>
                  <a:cubicBezTo>
                    <a:pt x="0" y="24456"/>
                    <a:pt x="0" y="24492"/>
                    <a:pt x="0" y="24519"/>
                  </a:cubicBezTo>
                  <a:cubicBezTo>
                    <a:pt x="0" y="24538"/>
                    <a:pt x="0" y="24556"/>
                    <a:pt x="0" y="24574"/>
                  </a:cubicBezTo>
                  <a:lnTo>
                    <a:pt x="454" y="31432"/>
                  </a:lnTo>
                  <a:cubicBezTo>
                    <a:pt x="1642" y="34561"/>
                    <a:pt x="4500" y="36901"/>
                    <a:pt x="7711" y="37890"/>
                  </a:cubicBezTo>
                  <a:cubicBezTo>
                    <a:pt x="9134" y="38334"/>
                    <a:pt x="10614" y="38533"/>
                    <a:pt x="12101" y="38533"/>
                  </a:cubicBezTo>
                  <a:cubicBezTo>
                    <a:pt x="13961" y="38533"/>
                    <a:pt x="15832" y="38221"/>
                    <a:pt x="17616" y="37682"/>
                  </a:cubicBezTo>
                  <a:cubicBezTo>
                    <a:pt x="20383" y="36847"/>
                    <a:pt x="22959" y="35504"/>
                    <a:pt x="25418" y="33981"/>
                  </a:cubicBezTo>
                  <a:lnTo>
                    <a:pt x="25517" y="33917"/>
                  </a:lnTo>
                  <a:cubicBezTo>
                    <a:pt x="25880" y="33690"/>
                    <a:pt x="26243" y="33464"/>
                    <a:pt x="26606" y="33228"/>
                  </a:cubicBezTo>
                  <a:cubicBezTo>
                    <a:pt x="29073" y="31622"/>
                    <a:pt x="31504" y="29808"/>
                    <a:pt x="33618" y="27740"/>
                  </a:cubicBezTo>
                  <a:cubicBezTo>
                    <a:pt x="33645" y="27712"/>
                    <a:pt x="33672" y="27685"/>
                    <a:pt x="33699" y="27667"/>
                  </a:cubicBezTo>
                  <a:cubicBezTo>
                    <a:pt x="34434" y="26941"/>
                    <a:pt x="35142" y="26179"/>
                    <a:pt x="35804" y="25381"/>
                  </a:cubicBezTo>
                  <a:cubicBezTo>
                    <a:pt x="35831" y="25345"/>
                    <a:pt x="35867" y="25300"/>
                    <a:pt x="35895" y="25263"/>
                  </a:cubicBezTo>
                  <a:cubicBezTo>
                    <a:pt x="37500" y="23295"/>
                    <a:pt x="38797" y="21127"/>
                    <a:pt x="39623" y="18732"/>
                  </a:cubicBezTo>
                  <a:cubicBezTo>
                    <a:pt x="39641" y="18696"/>
                    <a:pt x="39650" y="18660"/>
                    <a:pt x="39659" y="18623"/>
                  </a:cubicBezTo>
                  <a:cubicBezTo>
                    <a:pt x="39741" y="18397"/>
                    <a:pt x="39813" y="18161"/>
                    <a:pt x="39886" y="17925"/>
                  </a:cubicBezTo>
                  <a:cubicBezTo>
                    <a:pt x="39931" y="17780"/>
                    <a:pt x="39977" y="17625"/>
                    <a:pt x="40004" y="17471"/>
                  </a:cubicBezTo>
                  <a:cubicBezTo>
                    <a:pt x="40022" y="17435"/>
                    <a:pt x="40031" y="17390"/>
                    <a:pt x="40040" y="17353"/>
                  </a:cubicBezTo>
                  <a:cubicBezTo>
                    <a:pt x="40584" y="15267"/>
                    <a:pt x="40739" y="13108"/>
                    <a:pt x="40639" y="10958"/>
                  </a:cubicBezTo>
                  <a:cubicBezTo>
                    <a:pt x="40639" y="10913"/>
                    <a:pt x="40639" y="10868"/>
                    <a:pt x="40630" y="10831"/>
                  </a:cubicBezTo>
                  <a:cubicBezTo>
                    <a:pt x="40602" y="10278"/>
                    <a:pt x="40566" y="9734"/>
                    <a:pt x="40503" y="9189"/>
                  </a:cubicBezTo>
                  <a:cubicBezTo>
                    <a:pt x="40448" y="8727"/>
                    <a:pt x="40385" y="8264"/>
                    <a:pt x="40312" y="7811"/>
                  </a:cubicBezTo>
                  <a:cubicBezTo>
                    <a:pt x="40303" y="7774"/>
                    <a:pt x="40294" y="7729"/>
                    <a:pt x="40285" y="7693"/>
                  </a:cubicBezTo>
                  <a:cubicBezTo>
                    <a:pt x="39995" y="6060"/>
                    <a:pt x="39496" y="4472"/>
                    <a:pt x="38589" y="3112"/>
                  </a:cubicBezTo>
                  <a:cubicBezTo>
                    <a:pt x="37403" y="1351"/>
                    <a:pt x="35444" y="0"/>
                    <a:pt x="33318" y="0"/>
                  </a:cubicBezTo>
                  <a:close/>
                </a:path>
              </a:pathLst>
            </a:custGeom>
            <a:solidFill>
              <a:srgbClr val="FFB6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2"/>
            <p:cNvSpPr/>
            <p:nvPr/>
          </p:nvSpPr>
          <p:spPr>
            <a:xfrm>
              <a:off x="3037575" y="1738175"/>
              <a:ext cx="1015750" cy="694925"/>
            </a:xfrm>
            <a:custGeom>
              <a:avLst/>
              <a:gdLst/>
              <a:ahLst/>
              <a:cxnLst/>
              <a:rect l="l" t="t" r="r" b="b"/>
              <a:pathLst>
                <a:path w="40630" h="27797" extrusionOk="0">
                  <a:moveTo>
                    <a:pt x="28120" y="1"/>
                  </a:moveTo>
                  <a:cubicBezTo>
                    <a:pt x="27335" y="1"/>
                    <a:pt x="26552" y="28"/>
                    <a:pt x="25771" y="85"/>
                  </a:cubicBezTo>
                  <a:cubicBezTo>
                    <a:pt x="25744" y="130"/>
                    <a:pt x="25726" y="166"/>
                    <a:pt x="25708" y="202"/>
                  </a:cubicBezTo>
                  <a:cubicBezTo>
                    <a:pt x="26522" y="139"/>
                    <a:pt x="27340" y="106"/>
                    <a:pt x="28159" y="106"/>
                  </a:cubicBezTo>
                  <a:cubicBezTo>
                    <a:pt x="28744" y="106"/>
                    <a:pt x="29331" y="123"/>
                    <a:pt x="29917" y="157"/>
                  </a:cubicBezTo>
                  <a:cubicBezTo>
                    <a:pt x="33210" y="320"/>
                    <a:pt x="36493" y="765"/>
                    <a:pt x="39723" y="1481"/>
                  </a:cubicBezTo>
                  <a:cubicBezTo>
                    <a:pt x="39913" y="1527"/>
                    <a:pt x="40104" y="1572"/>
                    <a:pt x="40303" y="1618"/>
                  </a:cubicBezTo>
                  <a:cubicBezTo>
                    <a:pt x="40285" y="1590"/>
                    <a:pt x="40285" y="1545"/>
                    <a:pt x="40276" y="1509"/>
                  </a:cubicBezTo>
                  <a:cubicBezTo>
                    <a:pt x="40104" y="1463"/>
                    <a:pt x="39922" y="1418"/>
                    <a:pt x="39750" y="1382"/>
                  </a:cubicBezTo>
                  <a:cubicBezTo>
                    <a:pt x="36511" y="656"/>
                    <a:pt x="33228" y="212"/>
                    <a:pt x="29926" y="48"/>
                  </a:cubicBezTo>
                  <a:cubicBezTo>
                    <a:pt x="29324" y="17"/>
                    <a:pt x="28721" y="1"/>
                    <a:pt x="28120" y="1"/>
                  </a:cubicBezTo>
                  <a:close/>
                  <a:moveTo>
                    <a:pt x="36836" y="3788"/>
                  </a:moveTo>
                  <a:cubicBezTo>
                    <a:pt x="34232" y="3788"/>
                    <a:pt x="31581" y="4736"/>
                    <a:pt x="29472" y="5491"/>
                  </a:cubicBezTo>
                  <a:cubicBezTo>
                    <a:pt x="27240" y="6285"/>
                    <a:pt x="24791" y="7059"/>
                    <a:pt x="22453" y="7059"/>
                  </a:cubicBezTo>
                  <a:cubicBezTo>
                    <a:pt x="21693" y="7059"/>
                    <a:pt x="20945" y="6977"/>
                    <a:pt x="20220" y="6788"/>
                  </a:cubicBezTo>
                  <a:cubicBezTo>
                    <a:pt x="20175" y="6815"/>
                    <a:pt x="20129" y="6833"/>
                    <a:pt x="20084" y="6861"/>
                  </a:cubicBezTo>
                  <a:cubicBezTo>
                    <a:pt x="20858" y="7074"/>
                    <a:pt x="21656" y="7166"/>
                    <a:pt x="22467" y="7166"/>
                  </a:cubicBezTo>
                  <a:cubicBezTo>
                    <a:pt x="24818" y="7166"/>
                    <a:pt x="27269" y="6393"/>
                    <a:pt x="29509" y="5591"/>
                  </a:cubicBezTo>
                  <a:cubicBezTo>
                    <a:pt x="31601" y="4847"/>
                    <a:pt x="34244" y="3902"/>
                    <a:pt x="36831" y="3902"/>
                  </a:cubicBezTo>
                  <a:cubicBezTo>
                    <a:pt x="37968" y="3902"/>
                    <a:pt x="39094" y="4085"/>
                    <a:pt x="40158" y="4547"/>
                  </a:cubicBezTo>
                  <a:cubicBezTo>
                    <a:pt x="40321" y="4611"/>
                    <a:pt x="40476" y="4693"/>
                    <a:pt x="40630" y="4774"/>
                  </a:cubicBezTo>
                  <a:cubicBezTo>
                    <a:pt x="40630" y="4729"/>
                    <a:pt x="40630" y="4684"/>
                    <a:pt x="40630" y="4647"/>
                  </a:cubicBezTo>
                  <a:lnTo>
                    <a:pt x="40621" y="4647"/>
                  </a:lnTo>
                  <a:cubicBezTo>
                    <a:pt x="40485" y="4575"/>
                    <a:pt x="40339" y="4502"/>
                    <a:pt x="40203" y="4439"/>
                  </a:cubicBezTo>
                  <a:cubicBezTo>
                    <a:pt x="39123" y="3972"/>
                    <a:pt x="37984" y="3788"/>
                    <a:pt x="36836" y="3788"/>
                  </a:cubicBezTo>
                  <a:close/>
                  <a:moveTo>
                    <a:pt x="29164" y="11133"/>
                  </a:moveTo>
                  <a:lnTo>
                    <a:pt x="29164" y="11133"/>
                  </a:lnTo>
                  <a:cubicBezTo>
                    <a:pt x="31214" y="11305"/>
                    <a:pt x="33328" y="11478"/>
                    <a:pt x="35414" y="11741"/>
                  </a:cubicBezTo>
                  <a:cubicBezTo>
                    <a:pt x="35315" y="11742"/>
                    <a:pt x="35217" y="11743"/>
                    <a:pt x="35119" y="11743"/>
                  </a:cubicBezTo>
                  <a:cubicBezTo>
                    <a:pt x="33087" y="11743"/>
                    <a:pt x="31076" y="11479"/>
                    <a:pt x="29164" y="11133"/>
                  </a:cubicBezTo>
                  <a:close/>
                  <a:moveTo>
                    <a:pt x="16619" y="8131"/>
                  </a:moveTo>
                  <a:cubicBezTo>
                    <a:pt x="16537" y="8149"/>
                    <a:pt x="16446" y="8167"/>
                    <a:pt x="16365" y="8176"/>
                  </a:cubicBezTo>
                  <a:lnTo>
                    <a:pt x="17816" y="8575"/>
                  </a:lnTo>
                  <a:lnTo>
                    <a:pt x="18524" y="8775"/>
                  </a:lnTo>
                  <a:cubicBezTo>
                    <a:pt x="21064" y="9464"/>
                    <a:pt x="23658" y="10090"/>
                    <a:pt x="26234" y="10652"/>
                  </a:cubicBezTo>
                  <a:cubicBezTo>
                    <a:pt x="26561" y="10725"/>
                    <a:pt x="26896" y="10797"/>
                    <a:pt x="27241" y="10870"/>
                  </a:cubicBezTo>
                  <a:cubicBezTo>
                    <a:pt x="24054" y="10619"/>
                    <a:pt x="20820" y="10399"/>
                    <a:pt x="17586" y="10399"/>
                  </a:cubicBezTo>
                  <a:cubicBezTo>
                    <a:pt x="15554" y="10399"/>
                    <a:pt x="13522" y="10486"/>
                    <a:pt x="11503" y="10707"/>
                  </a:cubicBezTo>
                  <a:cubicBezTo>
                    <a:pt x="11085" y="10752"/>
                    <a:pt x="10659" y="10797"/>
                    <a:pt x="10242" y="10852"/>
                  </a:cubicBezTo>
                  <a:cubicBezTo>
                    <a:pt x="8980" y="11002"/>
                    <a:pt x="7694" y="11160"/>
                    <a:pt x="6416" y="11160"/>
                  </a:cubicBezTo>
                  <a:cubicBezTo>
                    <a:pt x="5765" y="11160"/>
                    <a:pt x="5116" y="11119"/>
                    <a:pt x="4473" y="11015"/>
                  </a:cubicBezTo>
                  <a:cubicBezTo>
                    <a:pt x="4155" y="10970"/>
                    <a:pt x="3856" y="10861"/>
                    <a:pt x="3584" y="10707"/>
                  </a:cubicBezTo>
                  <a:cubicBezTo>
                    <a:pt x="3556" y="10725"/>
                    <a:pt x="3529" y="10752"/>
                    <a:pt x="3502" y="10779"/>
                  </a:cubicBezTo>
                  <a:cubicBezTo>
                    <a:pt x="3792" y="10952"/>
                    <a:pt x="4119" y="11070"/>
                    <a:pt x="4454" y="11124"/>
                  </a:cubicBezTo>
                  <a:cubicBezTo>
                    <a:pt x="5112" y="11229"/>
                    <a:pt x="5775" y="11271"/>
                    <a:pt x="6440" y="11271"/>
                  </a:cubicBezTo>
                  <a:cubicBezTo>
                    <a:pt x="7721" y="11271"/>
                    <a:pt x="9006" y="11116"/>
                    <a:pt x="10260" y="10961"/>
                  </a:cubicBezTo>
                  <a:cubicBezTo>
                    <a:pt x="10677" y="10906"/>
                    <a:pt x="11104" y="10861"/>
                    <a:pt x="11512" y="10816"/>
                  </a:cubicBezTo>
                  <a:cubicBezTo>
                    <a:pt x="13537" y="10596"/>
                    <a:pt x="15574" y="10510"/>
                    <a:pt x="17610" y="10510"/>
                  </a:cubicBezTo>
                  <a:cubicBezTo>
                    <a:pt x="21136" y="10510"/>
                    <a:pt x="24662" y="10770"/>
                    <a:pt x="28130" y="11051"/>
                  </a:cubicBezTo>
                  <a:cubicBezTo>
                    <a:pt x="30364" y="11493"/>
                    <a:pt x="32754" y="11850"/>
                    <a:pt x="35169" y="11850"/>
                  </a:cubicBezTo>
                  <a:cubicBezTo>
                    <a:pt x="35480" y="11850"/>
                    <a:pt x="35792" y="11844"/>
                    <a:pt x="36103" y="11832"/>
                  </a:cubicBezTo>
                  <a:cubicBezTo>
                    <a:pt x="36212" y="11850"/>
                    <a:pt x="36312" y="11868"/>
                    <a:pt x="36412" y="11877"/>
                  </a:cubicBezTo>
                  <a:cubicBezTo>
                    <a:pt x="37491" y="12013"/>
                    <a:pt x="38571" y="12240"/>
                    <a:pt x="39614" y="12548"/>
                  </a:cubicBezTo>
                  <a:cubicBezTo>
                    <a:pt x="39632" y="12512"/>
                    <a:pt x="39641" y="12476"/>
                    <a:pt x="39650" y="12439"/>
                  </a:cubicBezTo>
                  <a:cubicBezTo>
                    <a:pt x="38670" y="12158"/>
                    <a:pt x="37673" y="11940"/>
                    <a:pt x="36666" y="11804"/>
                  </a:cubicBezTo>
                  <a:cubicBezTo>
                    <a:pt x="37527" y="11750"/>
                    <a:pt x="38380" y="11641"/>
                    <a:pt x="39233" y="11478"/>
                  </a:cubicBezTo>
                  <a:cubicBezTo>
                    <a:pt x="39505" y="11423"/>
                    <a:pt x="39759" y="11360"/>
                    <a:pt x="40004" y="11287"/>
                  </a:cubicBezTo>
                  <a:cubicBezTo>
                    <a:pt x="40013" y="11251"/>
                    <a:pt x="40022" y="11206"/>
                    <a:pt x="40031" y="11169"/>
                  </a:cubicBezTo>
                  <a:lnTo>
                    <a:pt x="40031" y="11169"/>
                  </a:lnTo>
                  <a:cubicBezTo>
                    <a:pt x="39777" y="11242"/>
                    <a:pt x="39505" y="11305"/>
                    <a:pt x="39206" y="11369"/>
                  </a:cubicBezTo>
                  <a:cubicBezTo>
                    <a:pt x="38190" y="11568"/>
                    <a:pt x="37156" y="11686"/>
                    <a:pt x="36112" y="11723"/>
                  </a:cubicBezTo>
                  <a:cubicBezTo>
                    <a:pt x="33772" y="11396"/>
                    <a:pt x="31377" y="11206"/>
                    <a:pt x="29064" y="11015"/>
                  </a:cubicBezTo>
                  <a:cubicBezTo>
                    <a:pt x="28765" y="10988"/>
                    <a:pt x="28447" y="10970"/>
                    <a:pt x="28148" y="10943"/>
                  </a:cubicBezTo>
                  <a:cubicBezTo>
                    <a:pt x="27504" y="10816"/>
                    <a:pt x="26869" y="10680"/>
                    <a:pt x="26252" y="10543"/>
                  </a:cubicBezTo>
                  <a:cubicBezTo>
                    <a:pt x="23685" y="9990"/>
                    <a:pt x="21091" y="9355"/>
                    <a:pt x="18551" y="8666"/>
                  </a:cubicBezTo>
                  <a:lnTo>
                    <a:pt x="17843" y="8466"/>
                  </a:lnTo>
                  <a:cubicBezTo>
                    <a:pt x="17435" y="8357"/>
                    <a:pt x="17036" y="8239"/>
                    <a:pt x="16619" y="8131"/>
                  </a:cubicBezTo>
                  <a:close/>
                  <a:moveTo>
                    <a:pt x="3071" y="13187"/>
                  </a:moveTo>
                  <a:cubicBezTo>
                    <a:pt x="2529" y="13187"/>
                    <a:pt x="1989" y="13214"/>
                    <a:pt x="1452" y="13274"/>
                  </a:cubicBezTo>
                  <a:lnTo>
                    <a:pt x="1388" y="13392"/>
                  </a:lnTo>
                  <a:cubicBezTo>
                    <a:pt x="1949" y="13326"/>
                    <a:pt x="2512" y="13296"/>
                    <a:pt x="3078" y="13296"/>
                  </a:cubicBezTo>
                  <a:cubicBezTo>
                    <a:pt x="5474" y="13296"/>
                    <a:pt x="7912" y="13823"/>
                    <a:pt x="10296" y="14344"/>
                  </a:cubicBezTo>
                  <a:cubicBezTo>
                    <a:pt x="10677" y="14426"/>
                    <a:pt x="11058" y="14507"/>
                    <a:pt x="11430" y="14589"/>
                  </a:cubicBezTo>
                  <a:cubicBezTo>
                    <a:pt x="12954" y="14907"/>
                    <a:pt x="14505" y="15197"/>
                    <a:pt x="16011" y="15469"/>
                  </a:cubicBezTo>
                  <a:cubicBezTo>
                    <a:pt x="18469" y="15923"/>
                    <a:pt x="21018" y="16394"/>
                    <a:pt x="23485" y="17029"/>
                  </a:cubicBezTo>
                  <a:cubicBezTo>
                    <a:pt x="24302" y="17238"/>
                    <a:pt x="25127" y="17465"/>
                    <a:pt x="25917" y="17691"/>
                  </a:cubicBezTo>
                  <a:cubicBezTo>
                    <a:pt x="28202" y="18335"/>
                    <a:pt x="30570" y="18998"/>
                    <a:pt x="32974" y="19206"/>
                  </a:cubicBezTo>
                  <a:cubicBezTo>
                    <a:pt x="33433" y="19246"/>
                    <a:pt x="33892" y="19266"/>
                    <a:pt x="34351" y="19266"/>
                  </a:cubicBezTo>
                  <a:cubicBezTo>
                    <a:pt x="34834" y="19266"/>
                    <a:pt x="35315" y="19244"/>
                    <a:pt x="35795" y="19197"/>
                  </a:cubicBezTo>
                  <a:cubicBezTo>
                    <a:pt x="35822" y="19161"/>
                    <a:pt x="35858" y="19116"/>
                    <a:pt x="35895" y="19079"/>
                  </a:cubicBezTo>
                  <a:lnTo>
                    <a:pt x="35895" y="19079"/>
                  </a:lnTo>
                  <a:cubicBezTo>
                    <a:pt x="35385" y="19132"/>
                    <a:pt x="34875" y="19157"/>
                    <a:pt x="34366" y="19157"/>
                  </a:cubicBezTo>
                  <a:cubicBezTo>
                    <a:pt x="33905" y="19157"/>
                    <a:pt x="33444" y="19136"/>
                    <a:pt x="32983" y="19097"/>
                  </a:cubicBezTo>
                  <a:cubicBezTo>
                    <a:pt x="30597" y="18889"/>
                    <a:pt x="28230" y="18227"/>
                    <a:pt x="25953" y="17583"/>
                  </a:cubicBezTo>
                  <a:cubicBezTo>
                    <a:pt x="25164" y="17356"/>
                    <a:pt x="24338" y="17129"/>
                    <a:pt x="23522" y="16920"/>
                  </a:cubicBezTo>
                  <a:cubicBezTo>
                    <a:pt x="21054" y="16276"/>
                    <a:pt x="18505" y="15814"/>
                    <a:pt x="16038" y="15360"/>
                  </a:cubicBezTo>
                  <a:cubicBezTo>
                    <a:pt x="14532" y="15079"/>
                    <a:pt x="12972" y="14798"/>
                    <a:pt x="11457" y="14480"/>
                  </a:cubicBezTo>
                  <a:cubicBezTo>
                    <a:pt x="11085" y="14399"/>
                    <a:pt x="10704" y="14317"/>
                    <a:pt x="10323" y="14235"/>
                  </a:cubicBezTo>
                  <a:cubicBezTo>
                    <a:pt x="7925" y="13717"/>
                    <a:pt x="5478" y="13187"/>
                    <a:pt x="3071" y="13187"/>
                  </a:cubicBezTo>
                  <a:close/>
                  <a:moveTo>
                    <a:pt x="118" y="16966"/>
                  </a:moveTo>
                  <a:cubicBezTo>
                    <a:pt x="109" y="17002"/>
                    <a:pt x="109" y="17038"/>
                    <a:pt x="109" y="17084"/>
                  </a:cubicBezTo>
                  <a:cubicBezTo>
                    <a:pt x="1364" y="17639"/>
                    <a:pt x="2729" y="17812"/>
                    <a:pt x="4130" y="17812"/>
                  </a:cubicBezTo>
                  <a:cubicBezTo>
                    <a:pt x="5292" y="17812"/>
                    <a:pt x="6479" y="17693"/>
                    <a:pt x="7647" y="17574"/>
                  </a:cubicBezTo>
                  <a:cubicBezTo>
                    <a:pt x="8830" y="17452"/>
                    <a:pt x="10029" y="17329"/>
                    <a:pt x="11204" y="17329"/>
                  </a:cubicBezTo>
                  <a:cubicBezTo>
                    <a:pt x="12662" y="17329"/>
                    <a:pt x="14084" y="17518"/>
                    <a:pt x="15394" y="18136"/>
                  </a:cubicBezTo>
                  <a:cubicBezTo>
                    <a:pt x="15966" y="18426"/>
                    <a:pt x="16519" y="18753"/>
                    <a:pt x="17054" y="19116"/>
                  </a:cubicBezTo>
                  <a:cubicBezTo>
                    <a:pt x="17499" y="19406"/>
                    <a:pt x="17961" y="19705"/>
                    <a:pt x="18433" y="19959"/>
                  </a:cubicBezTo>
                  <a:cubicBezTo>
                    <a:pt x="19927" y="20735"/>
                    <a:pt x="21699" y="21118"/>
                    <a:pt x="23813" y="21118"/>
                  </a:cubicBezTo>
                  <a:cubicBezTo>
                    <a:pt x="24369" y="21118"/>
                    <a:pt x="24949" y="21092"/>
                    <a:pt x="25554" y="21039"/>
                  </a:cubicBezTo>
                  <a:cubicBezTo>
                    <a:pt x="26034" y="20993"/>
                    <a:pt x="26524" y="20939"/>
                    <a:pt x="26996" y="20875"/>
                  </a:cubicBezTo>
                  <a:cubicBezTo>
                    <a:pt x="27948" y="20765"/>
                    <a:pt x="28920" y="20651"/>
                    <a:pt x="29886" y="20651"/>
                  </a:cubicBezTo>
                  <a:cubicBezTo>
                    <a:pt x="30503" y="20651"/>
                    <a:pt x="31117" y="20697"/>
                    <a:pt x="31722" y="20821"/>
                  </a:cubicBezTo>
                  <a:cubicBezTo>
                    <a:pt x="32393" y="20948"/>
                    <a:pt x="33028" y="21202"/>
                    <a:pt x="33609" y="21556"/>
                  </a:cubicBezTo>
                  <a:cubicBezTo>
                    <a:pt x="33636" y="21528"/>
                    <a:pt x="33663" y="21501"/>
                    <a:pt x="33690" y="21483"/>
                  </a:cubicBezTo>
                  <a:cubicBezTo>
                    <a:pt x="33092" y="21102"/>
                    <a:pt x="32439" y="20839"/>
                    <a:pt x="31749" y="20703"/>
                  </a:cubicBezTo>
                  <a:cubicBezTo>
                    <a:pt x="31141" y="20580"/>
                    <a:pt x="30524" y="20533"/>
                    <a:pt x="29906" y="20533"/>
                  </a:cubicBezTo>
                  <a:cubicBezTo>
                    <a:pt x="28929" y="20533"/>
                    <a:pt x="27948" y="20650"/>
                    <a:pt x="26987" y="20767"/>
                  </a:cubicBezTo>
                  <a:cubicBezTo>
                    <a:pt x="26515" y="20821"/>
                    <a:pt x="26025" y="20875"/>
                    <a:pt x="25545" y="20921"/>
                  </a:cubicBezTo>
                  <a:cubicBezTo>
                    <a:pt x="24937" y="20974"/>
                    <a:pt x="24354" y="21001"/>
                    <a:pt x="23797" y="21001"/>
                  </a:cubicBezTo>
                  <a:cubicBezTo>
                    <a:pt x="21708" y="21001"/>
                    <a:pt x="19962" y="20624"/>
                    <a:pt x="18487" y="19850"/>
                  </a:cubicBezTo>
                  <a:cubicBezTo>
                    <a:pt x="18016" y="19605"/>
                    <a:pt x="17562" y="19306"/>
                    <a:pt x="17118" y="19016"/>
                  </a:cubicBezTo>
                  <a:cubicBezTo>
                    <a:pt x="16573" y="18653"/>
                    <a:pt x="16020" y="18317"/>
                    <a:pt x="15430" y="18027"/>
                  </a:cubicBezTo>
                  <a:cubicBezTo>
                    <a:pt x="14111" y="17403"/>
                    <a:pt x="12675" y="17212"/>
                    <a:pt x="11202" y="17212"/>
                  </a:cubicBezTo>
                  <a:cubicBezTo>
                    <a:pt x="10021" y="17212"/>
                    <a:pt x="8816" y="17334"/>
                    <a:pt x="7629" y="17456"/>
                  </a:cubicBezTo>
                  <a:cubicBezTo>
                    <a:pt x="6459" y="17575"/>
                    <a:pt x="5270" y="17697"/>
                    <a:pt x="4107" y="17697"/>
                  </a:cubicBezTo>
                  <a:cubicBezTo>
                    <a:pt x="2717" y="17697"/>
                    <a:pt x="1363" y="17524"/>
                    <a:pt x="118" y="16966"/>
                  </a:cubicBezTo>
                  <a:close/>
                  <a:moveTo>
                    <a:pt x="973" y="18187"/>
                  </a:moveTo>
                  <a:cubicBezTo>
                    <a:pt x="703" y="18187"/>
                    <a:pt x="433" y="18197"/>
                    <a:pt x="164" y="18218"/>
                  </a:cubicBezTo>
                  <a:cubicBezTo>
                    <a:pt x="109" y="18218"/>
                    <a:pt x="55" y="18227"/>
                    <a:pt x="1" y="18227"/>
                  </a:cubicBezTo>
                  <a:cubicBezTo>
                    <a:pt x="1" y="18263"/>
                    <a:pt x="1" y="18299"/>
                    <a:pt x="1" y="18335"/>
                  </a:cubicBezTo>
                  <a:lnTo>
                    <a:pt x="173" y="18326"/>
                  </a:lnTo>
                  <a:cubicBezTo>
                    <a:pt x="444" y="18305"/>
                    <a:pt x="716" y="18296"/>
                    <a:pt x="988" y="18296"/>
                  </a:cubicBezTo>
                  <a:cubicBezTo>
                    <a:pt x="2944" y="18296"/>
                    <a:pt x="4901" y="18804"/>
                    <a:pt x="6613" y="19306"/>
                  </a:cubicBezTo>
                  <a:cubicBezTo>
                    <a:pt x="9761" y="20213"/>
                    <a:pt x="12863" y="21284"/>
                    <a:pt x="15911" y="22508"/>
                  </a:cubicBezTo>
                  <a:cubicBezTo>
                    <a:pt x="18605" y="23606"/>
                    <a:pt x="21735" y="24994"/>
                    <a:pt x="24456" y="27062"/>
                  </a:cubicBezTo>
                  <a:lnTo>
                    <a:pt x="24982" y="27461"/>
                  </a:lnTo>
                  <a:cubicBezTo>
                    <a:pt x="25127" y="27570"/>
                    <a:pt x="25272" y="27688"/>
                    <a:pt x="25418" y="27797"/>
                  </a:cubicBezTo>
                  <a:lnTo>
                    <a:pt x="25517" y="27733"/>
                  </a:lnTo>
                  <a:cubicBezTo>
                    <a:pt x="25354" y="27624"/>
                    <a:pt x="25200" y="27497"/>
                    <a:pt x="25046" y="27379"/>
                  </a:cubicBezTo>
                  <a:cubicBezTo>
                    <a:pt x="24864" y="27243"/>
                    <a:pt x="24692" y="27107"/>
                    <a:pt x="24520" y="26971"/>
                  </a:cubicBezTo>
                  <a:cubicBezTo>
                    <a:pt x="21780" y="24903"/>
                    <a:pt x="18651" y="23506"/>
                    <a:pt x="15938" y="22408"/>
                  </a:cubicBezTo>
                  <a:cubicBezTo>
                    <a:pt x="12891" y="21184"/>
                    <a:pt x="9788" y="20113"/>
                    <a:pt x="6631" y="19197"/>
                  </a:cubicBezTo>
                  <a:cubicBezTo>
                    <a:pt x="4909" y="18703"/>
                    <a:pt x="2940" y="18187"/>
                    <a:pt x="973" y="18187"/>
                  </a:cubicBez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2"/>
            <p:cNvSpPr/>
            <p:nvPr/>
          </p:nvSpPr>
          <p:spPr>
            <a:xfrm>
              <a:off x="1617950" y="880800"/>
              <a:ext cx="431125" cy="420225"/>
            </a:xfrm>
            <a:custGeom>
              <a:avLst/>
              <a:gdLst/>
              <a:ahLst/>
              <a:cxnLst/>
              <a:rect l="l" t="t" r="r" b="b"/>
              <a:pathLst>
                <a:path w="17245" h="16809" extrusionOk="0">
                  <a:moveTo>
                    <a:pt x="4781" y="0"/>
                  </a:moveTo>
                  <a:lnTo>
                    <a:pt x="5162" y="5207"/>
                  </a:lnTo>
                  <a:lnTo>
                    <a:pt x="1" y="5996"/>
                  </a:lnTo>
                  <a:lnTo>
                    <a:pt x="4310" y="8953"/>
                  </a:lnTo>
                  <a:lnTo>
                    <a:pt x="1706" y="13480"/>
                  </a:lnTo>
                  <a:lnTo>
                    <a:pt x="6704" y="11947"/>
                  </a:lnTo>
                  <a:lnTo>
                    <a:pt x="8618" y="16809"/>
                  </a:lnTo>
                  <a:lnTo>
                    <a:pt x="10541" y="11947"/>
                  </a:lnTo>
                  <a:lnTo>
                    <a:pt x="15540" y="13480"/>
                  </a:lnTo>
                  <a:lnTo>
                    <a:pt x="12927" y="8953"/>
                  </a:lnTo>
                  <a:lnTo>
                    <a:pt x="17245" y="5996"/>
                  </a:lnTo>
                  <a:lnTo>
                    <a:pt x="12074" y="5207"/>
                  </a:lnTo>
                  <a:lnTo>
                    <a:pt x="12455" y="0"/>
                  </a:lnTo>
                  <a:lnTo>
                    <a:pt x="8618" y="3538"/>
                  </a:lnTo>
                  <a:lnTo>
                    <a:pt x="4781" y="0"/>
                  </a:lnTo>
                  <a:close/>
                </a:path>
              </a:pathLst>
            </a:custGeom>
            <a:solidFill>
              <a:srgbClr val="FFE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2"/>
            <p:cNvSpPr/>
            <p:nvPr/>
          </p:nvSpPr>
          <p:spPr>
            <a:xfrm>
              <a:off x="3191775" y="698250"/>
              <a:ext cx="347450" cy="338825"/>
            </a:xfrm>
            <a:custGeom>
              <a:avLst/>
              <a:gdLst/>
              <a:ahLst/>
              <a:cxnLst/>
              <a:rect l="l" t="t" r="r" b="b"/>
              <a:pathLst>
                <a:path w="13898" h="13553" extrusionOk="0">
                  <a:moveTo>
                    <a:pt x="10043" y="0"/>
                  </a:moveTo>
                  <a:lnTo>
                    <a:pt x="10043" y="0"/>
                  </a:lnTo>
                  <a:lnTo>
                    <a:pt x="10043" y="0"/>
                  </a:lnTo>
                  <a:close/>
                  <a:moveTo>
                    <a:pt x="3856" y="0"/>
                  </a:moveTo>
                  <a:lnTo>
                    <a:pt x="4164" y="4200"/>
                  </a:lnTo>
                  <a:lnTo>
                    <a:pt x="1" y="4835"/>
                  </a:lnTo>
                  <a:lnTo>
                    <a:pt x="3475" y="7212"/>
                  </a:lnTo>
                  <a:lnTo>
                    <a:pt x="1380" y="10867"/>
                  </a:lnTo>
                  <a:lnTo>
                    <a:pt x="5407" y="9634"/>
                  </a:lnTo>
                  <a:lnTo>
                    <a:pt x="6949" y="13552"/>
                  </a:lnTo>
                  <a:lnTo>
                    <a:pt x="8500" y="9634"/>
                  </a:lnTo>
                  <a:lnTo>
                    <a:pt x="12528" y="10867"/>
                  </a:lnTo>
                  <a:lnTo>
                    <a:pt x="10423" y="7212"/>
                  </a:lnTo>
                  <a:lnTo>
                    <a:pt x="13898" y="4835"/>
                  </a:lnTo>
                  <a:lnTo>
                    <a:pt x="9734" y="4200"/>
                  </a:lnTo>
                  <a:lnTo>
                    <a:pt x="10043" y="0"/>
                  </a:lnTo>
                  <a:lnTo>
                    <a:pt x="6949" y="2858"/>
                  </a:lnTo>
                  <a:lnTo>
                    <a:pt x="3856" y="0"/>
                  </a:lnTo>
                  <a:close/>
                </a:path>
              </a:pathLst>
            </a:custGeom>
            <a:solidFill>
              <a:srgbClr val="FFE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42"/>
            <p:cNvSpPr/>
            <p:nvPr/>
          </p:nvSpPr>
          <p:spPr>
            <a:xfrm>
              <a:off x="1754475" y="1419600"/>
              <a:ext cx="197550" cy="203225"/>
            </a:xfrm>
            <a:custGeom>
              <a:avLst/>
              <a:gdLst/>
              <a:ahLst/>
              <a:cxnLst/>
              <a:rect l="l" t="t" r="r" b="b"/>
              <a:pathLst>
                <a:path w="7902" h="8129" extrusionOk="0">
                  <a:moveTo>
                    <a:pt x="5231" y="0"/>
                  </a:moveTo>
                  <a:cubicBezTo>
                    <a:pt x="3855" y="0"/>
                    <a:pt x="2495" y="599"/>
                    <a:pt x="1561" y="1734"/>
                  </a:cubicBezTo>
                  <a:cubicBezTo>
                    <a:pt x="1" y="3639"/>
                    <a:pt x="155" y="6405"/>
                    <a:pt x="1906" y="8129"/>
                  </a:cubicBezTo>
                  <a:lnTo>
                    <a:pt x="2976" y="6823"/>
                  </a:lnTo>
                  <a:cubicBezTo>
                    <a:pt x="1951" y="5698"/>
                    <a:pt x="1897" y="3983"/>
                    <a:pt x="2867" y="2804"/>
                  </a:cubicBezTo>
                  <a:cubicBezTo>
                    <a:pt x="3467" y="2075"/>
                    <a:pt x="4340" y="1690"/>
                    <a:pt x="5226" y="1690"/>
                  </a:cubicBezTo>
                  <a:cubicBezTo>
                    <a:pt x="5774" y="1690"/>
                    <a:pt x="6327" y="1837"/>
                    <a:pt x="6822" y="2142"/>
                  </a:cubicBezTo>
                  <a:lnTo>
                    <a:pt x="7902" y="827"/>
                  </a:lnTo>
                  <a:cubicBezTo>
                    <a:pt x="7086" y="269"/>
                    <a:pt x="6155" y="0"/>
                    <a:pt x="5231" y="0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42"/>
            <p:cNvSpPr/>
            <p:nvPr/>
          </p:nvSpPr>
          <p:spPr>
            <a:xfrm>
              <a:off x="3426950" y="1055425"/>
              <a:ext cx="499625" cy="499600"/>
            </a:xfrm>
            <a:custGeom>
              <a:avLst/>
              <a:gdLst/>
              <a:ahLst/>
              <a:cxnLst/>
              <a:rect l="l" t="t" r="r" b="b"/>
              <a:pathLst>
                <a:path w="19985" h="19984" extrusionOk="0">
                  <a:moveTo>
                    <a:pt x="9988" y="0"/>
                  </a:moveTo>
                  <a:cubicBezTo>
                    <a:pt x="4473" y="0"/>
                    <a:pt x="1" y="4472"/>
                    <a:pt x="1" y="9987"/>
                  </a:cubicBezTo>
                  <a:cubicBezTo>
                    <a:pt x="1" y="15511"/>
                    <a:pt x="4473" y="19984"/>
                    <a:pt x="9988" y="19984"/>
                  </a:cubicBezTo>
                  <a:cubicBezTo>
                    <a:pt x="15512" y="19984"/>
                    <a:pt x="19984" y="15511"/>
                    <a:pt x="19984" y="9987"/>
                  </a:cubicBezTo>
                  <a:cubicBezTo>
                    <a:pt x="19984" y="4472"/>
                    <a:pt x="15512" y="0"/>
                    <a:pt x="9988" y="0"/>
                  </a:cubicBezTo>
                  <a:close/>
                </a:path>
              </a:pathLst>
            </a:custGeom>
            <a:solidFill>
              <a:srgbClr val="A0A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2"/>
            <p:cNvSpPr/>
            <p:nvPr/>
          </p:nvSpPr>
          <p:spPr>
            <a:xfrm>
              <a:off x="3482975" y="1227075"/>
              <a:ext cx="434525" cy="244725"/>
            </a:xfrm>
            <a:custGeom>
              <a:avLst/>
              <a:gdLst/>
              <a:ahLst/>
              <a:cxnLst/>
              <a:rect l="l" t="t" r="r" b="b"/>
              <a:pathLst>
                <a:path w="17381" h="9789" extrusionOk="0">
                  <a:moveTo>
                    <a:pt x="17235" y="1"/>
                  </a:moveTo>
                  <a:cubicBezTo>
                    <a:pt x="15403" y="1715"/>
                    <a:pt x="13208" y="3003"/>
                    <a:pt x="11221" y="4101"/>
                  </a:cubicBezTo>
                  <a:cubicBezTo>
                    <a:pt x="9352" y="5135"/>
                    <a:pt x="7429" y="6133"/>
                    <a:pt x="5506" y="7058"/>
                  </a:cubicBezTo>
                  <a:cubicBezTo>
                    <a:pt x="3329" y="8119"/>
                    <a:pt x="1624" y="8854"/>
                    <a:pt x="0" y="9435"/>
                  </a:cubicBezTo>
                  <a:cubicBezTo>
                    <a:pt x="100" y="9553"/>
                    <a:pt x="200" y="9671"/>
                    <a:pt x="308" y="9788"/>
                  </a:cubicBezTo>
                  <a:cubicBezTo>
                    <a:pt x="1896" y="9217"/>
                    <a:pt x="3574" y="8482"/>
                    <a:pt x="5697" y="7457"/>
                  </a:cubicBezTo>
                  <a:cubicBezTo>
                    <a:pt x="7629" y="6523"/>
                    <a:pt x="9552" y="5525"/>
                    <a:pt x="11430" y="4482"/>
                  </a:cubicBezTo>
                  <a:cubicBezTo>
                    <a:pt x="13389" y="3402"/>
                    <a:pt x="15548" y="2142"/>
                    <a:pt x="17380" y="463"/>
                  </a:cubicBezTo>
                  <a:cubicBezTo>
                    <a:pt x="17335" y="309"/>
                    <a:pt x="17289" y="155"/>
                    <a:pt x="17235" y="1"/>
                  </a:cubicBezTo>
                  <a:close/>
                </a:path>
              </a:pathLst>
            </a:custGeom>
            <a:solidFill>
              <a:srgbClr val="A0A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2"/>
            <p:cNvSpPr/>
            <p:nvPr/>
          </p:nvSpPr>
          <p:spPr>
            <a:xfrm>
              <a:off x="3352125" y="1227075"/>
              <a:ext cx="565375" cy="265350"/>
            </a:xfrm>
            <a:custGeom>
              <a:avLst/>
              <a:gdLst/>
              <a:ahLst/>
              <a:cxnLst/>
              <a:rect l="l" t="t" r="r" b="b"/>
              <a:pathLst>
                <a:path w="22615" h="10614" extrusionOk="0">
                  <a:moveTo>
                    <a:pt x="22469" y="1"/>
                  </a:moveTo>
                  <a:cubicBezTo>
                    <a:pt x="20637" y="1715"/>
                    <a:pt x="18442" y="2994"/>
                    <a:pt x="16455" y="4101"/>
                  </a:cubicBezTo>
                  <a:cubicBezTo>
                    <a:pt x="14586" y="5126"/>
                    <a:pt x="12663" y="6124"/>
                    <a:pt x="10740" y="7058"/>
                  </a:cubicBezTo>
                  <a:cubicBezTo>
                    <a:pt x="8563" y="8110"/>
                    <a:pt x="6858" y="8854"/>
                    <a:pt x="5234" y="9435"/>
                  </a:cubicBezTo>
                  <a:cubicBezTo>
                    <a:pt x="5171" y="9462"/>
                    <a:pt x="5107" y="9480"/>
                    <a:pt x="5044" y="9498"/>
                  </a:cubicBezTo>
                  <a:cubicBezTo>
                    <a:pt x="4056" y="9856"/>
                    <a:pt x="3012" y="10174"/>
                    <a:pt x="1965" y="10174"/>
                  </a:cubicBezTo>
                  <a:cubicBezTo>
                    <a:pt x="1896" y="10174"/>
                    <a:pt x="1828" y="10172"/>
                    <a:pt x="1760" y="10169"/>
                  </a:cubicBezTo>
                  <a:cubicBezTo>
                    <a:pt x="1433" y="10151"/>
                    <a:pt x="844" y="10070"/>
                    <a:pt x="644" y="9671"/>
                  </a:cubicBezTo>
                  <a:cubicBezTo>
                    <a:pt x="481" y="9326"/>
                    <a:pt x="626" y="8863"/>
                    <a:pt x="1080" y="8283"/>
                  </a:cubicBezTo>
                  <a:cubicBezTo>
                    <a:pt x="1760" y="7421"/>
                    <a:pt x="2540" y="6641"/>
                    <a:pt x="3402" y="5960"/>
                  </a:cubicBezTo>
                  <a:cubicBezTo>
                    <a:pt x="3356" y="5806"/>
                    <a:pt x="3320" y="5661"/>
                    <a:pt x="3284" y="5507"/>
                  </a:cubicBezTo>
                  <a:cubicBezTo>
                    <a:pt x="2331" y="6233"/>
                    <a:pt x="1479" y="7076"/>
                    <a:pt x="735" y="8020"/>
                  </a:cubicBezTo>
                  <a:cubicBezTo>
                    <a:pt x="163" y="8745"/>
                    <a:pt x="0" y="9371"/>
                    <a:pt x="254" y="9879"/>
                  </a:cubicBezTo>
                  <a:cubicBezTo>
                    <a:pt x="481" y="10324"/>
                    <a:pt x="1007" y="10578"/>
                    <a:pt x="1742" y="10614"/>
                  </a:cubicBezTo>
                  <a:lnTo>
                    <a:pt x="1978" y="10614"/>
                  </a:lnTo>
                  <a:cubicBezTo>
                    <a:pt x="3084" y="10614"/>
                    <a:pt x="4173" y="10278"/>
                    <a:pt x="5189" y="9915"/>
                  </a:cubicBezTo>
                  <a:cubicBezTo>
                    <a:pt x="5316" y="9879"/>
                    <a:pt x="5425" y="9834"/>
                    <a:pt x="5542" y="9788"/>
                  </a:cubicBezTo>
                  <a:cubicBezTo>
                    <a:pt x="7130" y="9217"/>
                    <a:pt x="8808" y="8482"/>
                    <a:pt x="10931" y="7457"/>
                  </a:cubicBezTo>
                  <a:cubicBezTo>
                    <a:pt x="12863" y="6523"/>
                    <a:pt x="14786" y="5525"/>
                    <a:pt x="16664" y="4482"/>
                  </a:cubicBezTo>
                  <a:cubicBezTo>
                    <a:pt x="18623" y="3402"/>
                    <a:pt x="20782" y="2142"/>
                    <a:pt x="22614" y="463"/>
                  </a:cubicBezTo>
                  <a:cubicBezTo>
                    <a:pt x="22569" y="309"/>
                    <a:pt x="22523" y="155"/>
                    <a:pt x="22469" y="1"/>
                  </a:cubicBezTo>
                  <a:close/>
                </a:path>
              </a:pathLst>
            </a:custGeom>
            <a:solidFill>
              <a:srgbClr val="FFE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2"/>
            <p:cNvSpPr/>
            <p:nvPr/>
          </p:nvSpPr>
          <p:spPr>
            <a:xfrm>
              <a:off x="2328675" y="666725"/>
              <a:ext cx="690325" cy="380500"/>
            </a:xfrm>
            <a:custGeom>
              <a:avLst/>
              <a:gdLst/>
              <a:ahLst/>
              <a:cxnLst/>
              <a:rect l="l" t="t" r="r" b="b"/>
              <a:pathLst>
                <a:path w="27613" h="15220" extrusionOk="0">
                  <a:moveTo>
                    <a:pt x="9416" y="0"/>
                  </a:moveTo>
                  <a:cubicBezTo>
                    <a:pt x="9035" y="0"/>
                    <a:pt x="8645" y="18"/>
                    <a:pt x="8264" y="37"/>
                  </a:cubicBezTo>
                  <a:cubicBezTo>
                    <a:pt x="6895" y="118"/>
                    <a:pt x="5352" y="309"/>
                    <a:pt x="3974" y="799"/>
                  </a:cubicBezTo>
                  <a:lnTo>
                    <a:pt x="3874" y="835"/>
                  </a:lnTo>
                  <a:cubicBezTo>
                    <a:pt x="3157" y="1089"/>
                    <a:pt x="2486" y="1452"/>
                    <a:pt x="1887" y="1923"/>
                  </a:cubicBezTo>
                  <a:cubicBezTo>
                    <a:pt x="1851" y="1951"/>
                    <a:pt x="1824" y="1978"/>
                    <a:pt x="1797" y="1996"/>
                  </a:cubicBezTo>
                  <a:cubicBezTo>
                    <a:pt x="1053" y="2613"/>
                    <a:pt x="527" y="3447"/>
                    <a:pt x="291" y="4372"/>
                  </a:cubicBezTo>
                  <a:cubicBezTo>
                    <a:pt x="82" y="5207"/>
                    <a:pt x="1" y="6069"/>
                    <a:pt x="55" y="6921"/>
                  </a:cubicBezTo>
                  <a:cubicBezTo>
                    <a:pt x="55" y="6967"/>
                    <a:pt x="64" y="7012"/>
                    <a:pt x="64" y="7048"/>
                  </a:cubicBezTo>
                  <a:cubicBezTo>
                    <a:pt x="118" y="8019"/>
                    <a:pt x="354" y="8972"/>
                    <a:pt x="753" y="9860"/>
                  </a:cubicBezTo>
                  <a:cubicBezTo>
                    <a:pt x="762" y="9897"/>
                    <a:pt x="781" y="9924"/>
                    <a:pt x="799" y="9960"/>
                  </a:cubicBezTo>
                  <a:cubicBezTo>
                    <a:pt x="1544" y="11468"/>
                    <a:pt x="2848" y="12586"/>
                    <a:pt x="4817" y="12586"/>
                  </a:cubicBezTo>
                  <a:cubicBezTo>
                    <a:pt x="4886" y="12586"/>
                    <a:pt x="4956" y="12585"/>
                    <a:pt x="5026" y="12582"/>
                  </a:cubicBezTo>
                  <a:cubicBezTo>
                    <a:pt x="6133" y="12536"/>
                    <a:pt x="7158" y="12047"/>
                    <a:pt x="8201" y="11657"/>
                  </a:cubicBezTo>
                  <a:cubicBezTo>
                    <a:pt x="8237" y="11638"/>
                    <a:pt x="8282" y="11620"/>
                    <a:pt x="8319" y="11611"/>
                  </a:cubicBezTo>
                  <a:cubicBezTo>
                    <a:pt x="8482" y="11548"/>
                    <a:pt x="8654" y="11493"/>
                    <a:pt x="8827" y="11439"/>
                  </a:cubicBezTo>
                  <a:cubicBezTo>
                    <a:pt x="9661" y="11181"/>
                    <a:pt x="10524" y="11052"/>
                    <a:pt x="11388" y="11052"/>
                  </a:cubicBezTo>
                  <a:cubicBezTo>
                    <a:pt x="12289" y="11052"/>
                    <a:pt x="13190" y="11193"/>
                    <a:pt x="14061" y="11475"/>
                  </a:cubicBezTo>
                  <a:cubicBezTo>
                    <a:pt x="16029" y="12110"/>
                    <a:pt x="17698" y="13434"/>
                    <a:pt x="19567" y="14342"/>
                  </a:cubicBezTo>
                  <a:cubicBezTo>
                    <a:pt x="20640" y="14859"/>
                    <a:pt x="21866" y="15220"/>
                    <a:pt x="23040" y="15220"/>
                  </a:cubicBezTo>
                  <a:cubicBezTo>
                    <a:pt x="23513" y="15220"/>
                    <a:pt x="23977" y="15161"/>
                    <a:pt x="24420" y="15031"/>
                  </a:cubicBezTo>
                  <a:cubicBezTo>
                    <a:pt x="24465" y="15022"/>
                    <a:pt x="24501" y="15013"/>
                    <a:pt x="24538" y="14995"/>
                  </a:cubicBezTo>
                  <a:cubicBezTo>
                    <a:pt x="24882" y="14886"/>
                    <a:pt x="25209" y="14723"/>
                    <a:pt x="25499" y="14523"/>
                  </a:cubicBezTo>
                  <a:lnTo>
                    <a:pt x="25517" y="14523"/>
                  </a:lnTo>
                  <a:cubicBezTo>
                    <a:pt x="25545" y="14505"/>
                    <a:pt x="25572" y="14487"/>
                    <a:pt x="25599" y="14469"/>
                  </a:cubicBezTo>
                  <a:cubicBezTo>
                    <a:pt x="27014" y="13462"/>
                    <a:pt x="27613" y="11530"/>
                    <a:pt x="27313" y="9806"/>
                  </a:cubicBezTo>
                  <a:cubicBezTo>
                    <a:pt x="27295" y="9679"/>
                    <a:pt x="27268" y="9552"/>
                    <a:pt x="27232" y="9434"/>
                  </a:cubicBezTo>
                  <a:cubicBezTo>
                    <a:pt x="27223" y="9389"/>
                    <a:pt x="27214" y="9334"/>
                    <a:pt x="27205" y="9280"/>
                  </a:cubicBezTo>
                  <a:cubicBezTo>
                    <a:pt x="26824" y="7819"/>
                    <a:pt x="25907" y="6522"/>
                    <a:pt x="24810" y="5452"/>
                  </a:cubicBezTo>
                  <a:cubicBezTo>
                    <a:pt x="24755" y="5407"/>
                    <a:pt x="24692" y="5343"/>
                    <a:pt x="24637" y="5289"/>
                  </a:cubicBezTo>
                  <a:lnTo>
                    <a:pt x="24628" y="5280"/>
                  </a:lnTo>
                  <a:cubicBezTo>
                    <a:pt x="23204" y="3964"/>
                    <a:pt x="21517" y="2976"/>
                    <a:pt x="19730" y="2223"/>
                  </a:cubicBezTo>
                  <a:cubicBezTo>
                    <a:pt x="19694" y="2205"/>
                    <a:pt x="19657" y="2186"/>
                    <a:pt x="19630" y="2177"/>
                  </a:cubicBezTo>
                  <a:cubicBezTo>
                    <a:pt x="18569" y="1742"/>
                    <a:pt x="17480" y="1370"/>
                    <a:pt x="16374" y="1071"/>
                  </a:cubicBezTo>
                  <a:cubicBezTo>
                    <a:pt x="15240" y="744"/>
                    <a:pt x="14079" y="490"/>
                    <a:pt x="12918" y="291"/>
                  </a:cubicBezTo>
                  <a:cubicBezTo>
                    <a:pt x="12863" y="281"/>
                    <a:pt x="12818" y="281"/>
                    <a:pt x="12773" y="272"/>
                  </a:cubicBezTo>
                  <a:cubicBezTo>
                    <a:pt x="11693" y="100"/>
                    <a:pt x="10614" y="9"/>
                    <a:pt x="9525" y="0"/>
                  </a:cubicBezTo>
                  <a:close/>
                </a:path>
              </a:pathLst>
            </a:custGeom>
            <a:solidFill>
              <a:srgbClr val="FFB6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2"/>
            <p:cNvSpPr/>
            <p:nvPr/>
          </p:nvSpPr>
          <p:spPr>
            <a:xfrm>
              <a:off x="2330025" y="666950"/>
              <a:ext cx="679675" cy="375550"/>
            </a:xfrm>
            <a:custGeom>
              <a:avLst/>
              <a:gdLst/>
              <a:ahLst/>
              <a:cxnLst/>
              <a:rect l="l" t="t" r="r" b="b"/>
              <a:pathLst>
                <a:path w="27187" h="15022" extrusionOk="0">
                  <a:moveTo>
                    <a:pt x="12719" y="263"/>
                  </a:moveTo>
                  <a:cubicBezTo>
                    <a:pt x="11612" y="1180"/>
                    <a:pt x="11059" y="2277"/>
                    <a:pt x="11213" y="3302"/>
                  </a:cubicBezTo>
                  <a:cubicBezTo>
                    <a:pt x="11385" y="4354"/>
                    <a:pt x="12328" y="5262"/>
                    <a:pt x="13517" y="5506"/>
                  </a:cubicBezTo>
                  <a:cubicBezTo>
                    <a:pt x="13769" y="5558"/>
                    <a:pt x="14021" y="5581"/>
                    <a:pt x="14267" y="5581"/>
                  </a:cubicBezTo>
                  <a:cubicBezTo>
                    <a:pt x="15233" y="5581"/>
                    <a:pt x="16126" y="5231"/>
                    <a:pt x="16755" y="4899"/>
                  </a:cubicBezTo>
                  <a:cubicBezTo>
                    <a:pt x="17943" y="4273"/>
                    <a:pt x="18950" y="3348"/>
                    <a:pt x="19685" y="2214"/>
                  </a:cubicBezTo>
                  <a:cubicBezTo>
                    <a:pt x="19649" y="2196"/>
                    <a:pt x="19613" y="2186"/>
                    <a:pt x="19585" y="2168"/>
                  </a:cubicBezTo>
                  <a:cubicBezTo>
                    <a:pt x="18860" y="3275"/>
                    <a:pt x="17871" y="4182"/>
                    <a:pt x="16701" y="4808"/>
                  </a:cubicBezTo>
                  <a:cubicBezTo>
                    <a:pt x="16089" y="5132"/>
                    <a:pt x="15220" y="5473"/>
                    <a:pt x="14279" y="5473"/>
                  </a:cubicBezTo>
                  <a:cubicBezTo>
                    <a:pt x="14035" y="5473"/>
                    <a:pt x="13786" y="5450"/>
                    <a:pt x="13535" y="5398"/>
                  </a:cubicBezTo>
                  <a:cubicBezTo>
                    <a:pt x="12392" y="5162"/>
                    <a:pt x="11485" y="4291"/>
                    <a:pt x="11322" y="3284"/>
                  </a:cubicBezTo>
                  <a:cubicBezTo>
                    <a:pt x="11122" y="1987"/>
                    <a:pt x="12102" y="907"/>
                    <a:pt x="12864" y="282"/>
                  </a:cubicBezTo>
                  <a:cubicBezTo>
                    <a:pt x="12818" y="272"/>
                    <a:pt x="12764" y="272"/>
                    <a:pt x="12719" y="263"/>
                  </a:cubicBezTo>
                  <a:close/>
                  <a:moveTo>
                    <a:pt x="9353" y="0"/>
                  </a:moveTo>
                  <a:cubicBezTo>
                    <a:pt x="9299" y="318"/>
                    <a:pt x="9217" y="644"/>
                    <a:pt x="9135" y="971"/>
                  </a:cubicBezTo>
                  <a:cubicBezTo>
                    <a:pt x="8836" y="2196"/>
                    <a:pt x="8528" y="3475"/>
                    <a:pt x="9027" y="4617"/>
                  </a:cubicBezTo>
                  <a:cubicBezTo>
                    <a:pt x="9399" y="5479"/>
                    <a:pt x="10142" y="6042"/>
                    <a:pt x="10932" y="6377"/>
                  </a:cubicBezTo>
                  <a:cubicBezTo>
                    <a:pt x="8909" y="5688"/>
                    <a:pt x="7049" y="4563"/>
                    <a:pt x="5507" y="3084"/>
                  </a:cubicBezTo>
                  <a:cubicBezTo>
                    <a:pt x="5063" y="2658"/>
                    <a:pt x="4264" y="1805"/>
                    <a:pt x="3920" y="790"/>
                  </a:cubicBezTo>
                  <a:lnTo>
                    <a:pt x="3811" y="826"/>
                  </a:lnTo>
                  <a:cubicBezTo>
                    <a:pt x="4174" y="1869"/>
                    <a:pt x="4981" y="2740"/>
                    <a:pt x="5425" y="3166"/>
                  </a:cubicBezTo>
                  <a:cubicBezTo>
                    <a:pt x="7240" y="4899"/>
                    <a:pt x="9462" y="6132"/>
                    <a:pt x="11884" y="6758"/>
                  </a:cubicBezTo>
                  <a:cubicBezTo>
                    <a:pt x="13880" y="7284"/>
                    <a:pt x="15984" y="7375"/>
                    <a:pt x="18007" y="7466"/>
                  </a:cubicBezTo>
                  <a:cubicBezTo>
                    <a:pt x="19059" y="7511"/>
                    <a:pt x="20139" y="7566"/>
                    <a:pt x="21200" y="7674"/>
                  </a:cubicBezTo>
                  <a:cubicBezTo>
                    <a:pt x="23631" y="7910"/>
                    <a:pt x="25636" y="8500"/>
                    <a:pt x="27187" y="9425"/>
                  </a:cubicBezTo>
                  <a:cubicBezTo>
                    <a:pt x="27178" y="9380"/>
                    <a:pt x="27169" y="9325"/>
                    <a:pt x="27160" y="9280"/>
                  </a:cubicBezTo>
                  <a:lnTo>
                    <a:pt x="27151" y="9280"/>
                  </a:lnTo>
                  <a:cubicBezTo>
                    <a:pt x="25599" y="8382"/>
                    <a:pt x="23613" y="7810"/>
                    <a:pt x="21218" y="7566"/>
                  </a:cubicBezTo>
                  <a:cubicBezTo>
                    <a:pt x="20157" y="7457"/>
                    <a:pt x="19068" y="7411"/>
                    <a:pt x="18016" y="7366"/>
                  </a:cubicBezTo>
                  <a:cubicBezTo>
                    <a:pt x="15993" y="7275"/>
                    <a:pt x="13898" y="7176"/>
                    <a:pt x="11920" y="6658"/>
                  </a:cubicBezTo>
                  <a:lnTo>
                    <a:pt x="11820" y="6640"/>
                  </a:lnTo>
                  <a:lnTo>
                    <a:pt x="11820" y="6640"/>
                  </a:lnTo>
                  <a:cubicBezTo>
                    <a:pt x="11929" y="6658"/>
                    <a:pt x="12047" y="6677"/>
                    <a:pt x="12156" y="6695"/>
                  </a:cubicBezTo>
                  <a:cubicBezTo>
                    <a:pt x="12418" y="6727"/>
                    <a:pt x="12679" y="6742"/>
                    <a:pt x="12940" y="6742"/>
                  </a:cubicBezTo>
                  <a:cubicBezTo>
                    <a:pt x="13977" y="6742"/>
                    <a:pt x="15001" y="6511"/>
                    <a:pt x="16002" y="6287"/>
                  </a:cubicBezTo>
                  <a:lnTo>
                    <a:pt x="20166" y="5361"/>
                  </a:lnTo>
                  <a:cubicBezTo>
                    <a:pt x="20939" y="5187"/>
                    <a:pt x="21785" y="5000"/>
                    <a:pt x="22623" y="5000"/>
                  </a:cubicBezTo>
                  <a:cubicBezTo>
                    <a:pt x="22965" y="5000"/>
                    <a:pt x="23306" y="5031"/>
                    <a:pt x="23640" y="5107"/>
                  </a:cubicBezTo>
                  <a:cubicBezTo>
                    <a:pt x="23885" y="5171"/>
                    <a:pt x="24130" y="5243"/>
                    <a:pt x="24366" y="5325"/>
                  </a:cubicBezTo>
                  <a:cubicBezTo>
                    <a:pt x="24493" y="5370"/>
                    <a:pt x="24629" y="5416"/>
                    <a:pt x="24765" y="5452"/>
                  </a:cubicBezTo>
                  <a:cubicBezTo>
                    <a:pt x="24701" y="5398"/>
                    <a:pt x="24647" y="5334"/>
                    <a:pt x="24593" y="5289"/>
                  </a:cubicBezTo>
                  <a:lnTo>
                    <a:pt x="24583" y="5280"/>
                  </a:lnTo>
                  <a:cubicBezTo>
                    <a:pt x="24520" y="5262"/>
                    <a:pt x="24456" y="5243"/>
                    <a:pt x="24402" y="5216"/>
                  </a:cubicBezTo>
                  <a:cubicBezTo>
                    <a:pt x="24166" y="5144"/>
                    <a:pt x="23921" y="5062"/>
                    <a:pt x="23667" y="5008"/>
                  </a:cubicBezTo>
                  <a:cubicBezTo>
                    <a:pt x="23314" y="4924"/>
                    <a:pt x="22958" y="4890"/>
                    <a:pt x="22602" y="4890"/>
                  </a:cubicBezTo>
                  <a:cubicBezTo>
                    <a:pt x="21758" y="4890"/>
                    <a:pt x="20919" y="5080"/>
                    <a:pt x="20148" y="5252"/>
                  </a:cubicBezTo>
                  <a:lnTo>
                    <a:pt x="15984" y="6178"/>
                  </a:lnTo>
                  <a:cubicBezTo>
                    <a:pt x="14983" y="6403"/>
                    <a:pt x="13965" y="6633"/>
                    <a:pt x="12939" y="6633"/>
                  </a:cubicBezTo>
                  <a:cubicBezTo>
                    <a:pt x="12681" y="6633"/>
                    <a:pt x="12423" y="6619"/>
                    <a:pt x="12165" y="6586"/>
                  </a:cubicBezTo>
                  <a:cubicBezTo>
                    <a:pt x="11059" y="6441"/>
                    <a:pt x="9680" y="5842"/>
                    <a:pt x="9126" y="4572"/>
                  </a:cubicBezTo>
                  <a:cubicBezTo>
                    <a:pt x="8646" y="3465"/>
                    <a:pt x="8954" y="2205"/>
                    <a:pt x="9244" y="998"/>
                  </a:cubicBezTo>
                  <a:cubicBezTo>
                    <a:pt x="9326" y="672"/>
                    <a:pt x="9408" y="327"/>
                    <a:pt x="9471" y="0"/>
                  </a:cubicBezTo>
                  <a:close/>
                  <a:moveTo>
                    <a:pt x="3121" y="9271"/>
                  </a:moveTo>
                  <a:cubicBezTo>
                    <a:pt x="2287" y="9271"/>
                    <a:pt x="1461" y="9470"/>
                    <a:pt x="708" y="9851"/>
                  </a:cubicBezTo>
                  <a:cubicBezTo>
                    <a:pt x="718" y="9888"/>
                    <a:pt x="736" y="9915"/>
                    <a:pt x="754" y="9942"/>
                  </a:cubicBezTo>
                  <a:cubicBezTo>
                    <a:pt x="1489" y="9579"/>
                    <a:pt x="2305" y="9389"/>
                    <a:pt x="3130" y="9380"/>
                  </a:cubicBezTo>
                  <a:lnTo>
                    <a:pt x="3140" y="9380"/>
                  </a:lnTo>
                  <a:cubicBezTo>
                    <a:pt x="4736" y="9380"/>
                    <a:pt x="6423" y="10142"/>
                    <a:pt x="8156" y="11648"/>
                  </a:cubicBezTo>
                  <a:cubicBezTo>
                    <a:pt x="8192" y="11629"/>
                    <a:pt x="8228" y="11611"/>
                    <a:pt x="8265" y="11602"/>
                  </a:cubicBezTo>
                  <a:cubicBezTo>
                    <a:pt x="6505" y="10060"/>
                    <a:pt x="4772" y="9271"/>
                    <a:pt x="3140" y="9271"/>
                  </a:cubicBezTo>
                  <a:close/>
                  <a:moveTo>
                    <a:pt x="1833" y="1923"/>
                  </a:moveTo>
                  <a:cubicBezTo>
                    <a:pt x="1806" y="1942"/>
                    <a:pt x="1770" y="1969"/>
                    <a:pt x="1743" y="1996"/>
                  </a:cubicBezTo>
                  <a:cubicBezTo>
                    <a:pt x="1743" y="1996"/>
                    <a:pt x="1752" y="1996"/>
                    <a:pt x="1761" y="2005"/>
                  </a:cubicBezTo>
                  <a:cubicBezTo>
                    <a:pt x="3357" y="2685"/>
                    <a:pt x="4700" y="3883"/>
                    <a:pt x="5997" y="5026"/>
                  </a:cubicBezTo>
                  <a:cubicBezTo>
                    <a:pt x="7439" y="6296"/>
                    <a:pt x="8936" y="7620"/>
                    <a:pt x="10768" y="8246"/>
                  </a:cubicBezTo>
                  <a:cubicBezTo>
                    <a:pt x="11857" y="8618"/>
                    <a:pt x="13018" y="8727"/>
                    <a:pt x="14134" y="8845"/>
                  </a:cubicBezTo>
                  <a:cubicBezTo>
                    <a:pt x="14950" y="8899"/>
                    <a:pt x="15757" y="9017"/>
                    <a:pt x="16547" y="9171"/>
                  </a:cubicBezTo>
                  <a:cubicBezTo>
                    <a:pt x="19767" y="9870"/>
                    <a:pt x="22415" y="12047"/>
                    <a:pt x="24983" y="14142"/>
                  </a:cubicBezTo>
                  <a:cubicBezTo>
                    <a:pt x="25137" y="14269"/>
                    <a:pt x="25291" y="14405"/>
                    <a:pt x="25445" y="14523"/>
                  </a:cubicBezTo>
                  <a:lnTo>
                    <a:pt x="25454" y="14523"/>
                  </a:lnTo>
                  <a:cubicBezTo>
                    <a:pt x="25481" y="14505"/>
                    <a:pt x="25509" y="14487"/>
                    <a:pt x="25536" y="14469"/>
                  </a:cubicBezTo>
                  <a:cubicBezTo>
                    <a:pt x="25382" y="14323"/>
                    <a:pt x="25218" y="14187"/>
                    <a:pt x="25046" y="14060"/>
                  </a:cubicBezTo>
                  <a:cubicBezTo>
                    <a:pt x="22470" y="11956"/>
                    <a:pt x="19821" y="9770"/>
                    <a:pt x="16574" y="9062"/>
                  </a:cubicBezTo>
                  <a:cubicBezTo>
                    <a:pt x="15775" y="8908"/>
                    <a:pt x="14959" y="8799"/>
                    <a:pt x="14152" y="8727"/>
                  </a:cubicBezTo>
                  <a:cubicBezTo>
                    <a:pt x="13036" y="8627"/>
                    <a:pt x="11884" y="8509"/>
                    <a:pt x="10805" y="8146"/>
                  </a:cubicBezTo>
                  <a:cubicBezTo>
                    <a:pt x="8990" y="7520"/>
                    <a:pt x="7503" y="6205"/>
                    <a:pt x="6069" y="4935"/>
                  </a:cubicBezTo>
                  <a:cubicBezTo>
                    <a:pt x="4772" y="3801"/>
                    <a:pt x="3430" y="2613"/>
                    <a:pt x="1833" y="1923"/>
                  </a:cubicBezTo>
                  <a:close/>
                  <a:moveTo>
                    <a:pt x="1" y="6912"/>
                  </a:moveTo>
                  <a:cubicBezTo>
                    <a:pt x="1" y="6958"/>
                    <a:pt x="1" y="6994"/>
                    <a:pt x="10" y="7039"/>
                  </a:cubicBezTo>
                  <a:lnTo>
                    <a:pt x="46" y="7058"/>
                  </a:lnTo>
                  <a:cubicBezTo>
                    <a:pt x="1026" y="7629"/>
                    <a:pt x="2133" y="7901"/>
                    <a:pt x="3203" y="8173"/>
                  </a:cubicBezTo>
                  <a:lnTo>
                    <a:pt x="14270" y="10922"/>
                  </a:lnTo>
                  <a:cubicBezTo>
                    <a:pt x="17408" y="11702"/>
                    <a:pt x="20973" y="12582"/>
                    <a:pt x="23831" y="14559"/>
                  </a:cubicBezTo>
                  <a:cubicBezTo>
                    <a:pt x="24030" y="14686"/>
                    <a:pt x="24212" y="14841"/>
                    <a:pt x="24366" y="15022"/>
                  </a:cubicBezTo>
                  <a:cubicBezTo>
                    <a:pt x="24411" y="15013"/>
                    <a:pt x="24447" y="14995"/>
                    <a:pt x="24484" y="14986"/>
                  </a:cubicBezTo>
                  <a:cubicBezTo>
                    <a:pt x="24311" y="14786"/>
                    <a:pt x="24112" y="14614"/>
                    <a:pt x="23894" y="14469"/>
                  </a:cubicBezTo>
                  <a:cubicBezTo>
                    <a:pt x="21019" y="12482"/>
                    <a:pt x="17445" y="11602"/>
                    <a:pt x="14297" y="10813"/>
                  </a:cubicBezTo>
                  <a:lnTo>
                    <a:pt x="3230" y="8064"/>
                  </a:lnTo>
                  <a:cubicBezTo>
                    <a:pt x="2169" y="7801"/>
                    <a:pt x="1071" y="7529"/>
                    <a:pt x="101" y="6967"/>
                  </a:cubicBezTo>
                  <a:lnTo>
                    <a:pt x="1" y="6912"/>
                  </a:lnTo>
                  <a:close/>
                </a:path>
              </a:pathLst>
            </a:custGeom>
            <a:solidFill>
              <a:srgbClr val="FFE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2"/>
            <p:cNvSpPr/>
            <p:nvPr/>
          </p:nvSpPr>
          <p:spPr>
            <a:xfrm>
              <a:off x="3117850" y="1069425"/>
              <a:ext cx="231350" cy="167200"/>
            </a:xfrm>
            <a:custGeom>
              <a:avLst/>
              <a:gdLst/>
              <a:ahLst/>
              <a:cxnLst/>
              <a:rect l="l" t="t" r="r" b="b"/>
              <a:pathLst>
                <a:path w="9254" h="6688" extrusionOk="0">
                  <a:moveTo>
                    <a:pt x="3914" y="0"/>
                  </a:moveTo>
                  <a:cubicBezTo>
                    <a:pt x="2397" y="0"/>
                    <a:pt x="914" y="730"/>
                    <a:pt x="1" y="2062"/>
                  </a:cubicBezTo>
                  <a:lnTo>
                    <a:pt x="1479" y="2896"/>
                  </a:lnTo>
                  <a:cubicBezTo>
                    <a:pt x="2077" y="2111"/>
                    <a:pt x="2988" y="1689"/>
                    <a:pt x="3918" y="1689"/>
                  </a:cubicBezTo>
                  <a:cubicBezTo>
                    <a:pt x="4428" y="1689"/>
                    <a:pt x="4944" y="1816"/>
                    <a:pt x="5416" y="2080"/>
                  </a:cubicBezTo>
                  <a:cubicBezTo>
                    <a:pt x="6740" y="2833"/>
                    <a:pt x="7321" y="4438"/>
                    <a:pt x="6768" y="5862"/>
                  </a:cubicBezTo>
                  <a:lnTo>
                    <a:pt x="8246" y="6688"/>
                  </a:lnTo>
                  <a:cubicBezTo>
                    <a:pt x="9253" y="4447"/>
                    <a:pt x="8382" y="1808"/>
                    <a:pt x="6233" y="610"/>
                  </a:cubicBezTo>
                  <a:cubicBezTo>
                    <a:pt x="5500" y="198"/>
                    <a:pt x="4702" y="0"/>
                    <a:pt x="3914" y="0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2"/>
            <p:cNvSpPr/>
            <p:nvPr/>
          </p:nvSpPr>
          <p:spPr>
            <a:xfrm>
              <a:off x="1798700" y="2016250"/>
              <a:ext cx="1884075" cy="762225"/>
            </a:xfrm>
            <a:custGeom>
              <a:avLst/>
              <a:gdLst/>
              <a:ahLst/>
              <a:cxnLst/>
              <a:rect l="l" t="t" r="r" b="b"/>
              <a:pathLst>
                <a:path w="75363" h="30489" extrusionOk="0">
                  <a:moveTo>
                    <a:pt x="10260" y="1"/>
                  </a:moveTo>
                  <a:lnTo>
                    <a:pt x="1" y="3775"/>
                  </a:lnTo>
                  <a:cubicBezTo>
                    <a:pt x="1" y="3775"/>
                    <a:pt x="1044" y="14061"/>
                    <a:pt x="9552" y="20275"/>
                  </a:cubicBezTo>
                  <a:cubicBezTo>
                    <a:pt x="12346" y="22316"/>
                    <a:pt x="15947" y="23921"/>
                    <a:pt x="20592" y="24574"/>
                  </a:cubicBezTo>
                  <a:lnTo>
                    <a:pt x="20592" y="30489"/>
                  </a:lnTo>
                  <a:lnTo>
                    <a:pt x="52930" y="30489"/>
                  </a:lnTo>
                  <a:lnTo>
                    <a:pt x="52930" y="26706"/>
                  </a:lnTo>
                  <a:cubicBezTo>
                    <a:pt x="52930" y="26706"/>
                    <a:pt x="56586" y="25944"/>
                    <a:pt x="60749" y="23558"/>
                  </a:cubicBezTo>
                  <a:cubicBezTo>
                    <a:pt x="63761" y="21835"/>
                    <a:pt x="67045" y="19268"/>
                    <a:pt x="69376" y="15531"/>
                  </a:cubicBezTo>
                  <a:cubicBezTo>
                    <a:pt x="74936" y="6623"/>
                    <a:pt x="75363" y="2205"/>
                    <a:pt x="75363" y="2205"/>
                  </a:cubicBezTo>
                  <a:lnTo>
                    <a:pt x="64477" y="1280"/>
                  </a:lnTo>
                  <a:cubicBezTo>
                    <a:pt x="64477" y="1280"/>
                    <a:pt x="62826" y="5716"/>
                    <a:pt x="56622" y="8836"/>
                  </a:cubicBezTo>
                  <a:cubicBezTo>
                    <a:pt x="56350" y="8972"/>
                    <a:pt x="56078" y="9136"/>
                    <a:pt x="55769" y="9253"/>
                  </a:cubicBezTo>
                  <a:cubicBezTo>
                    <a:pt x="54211" y="9902"/>
                    <a:pt x="52213" y="10130"/>
                    <a:pt x="50171" y="10130"/>
                  </a:cubicBezTo>
                  <a:cubicBezTo>
                    <a:pt x="47326" y="10130"/>
                    <a:pt x="44396" y="9687"/>
                    <a:pt x="42453" y="9317"/>
                  </a:cubicBezTo>
                  <a:cubicBezTo>
                    <a:pt x="41056" y="9063"/>
                    <a:pt x="40176" y="8836"/>
                    <a:pt x="40176" y="8836"/>
                  </a:cubicBezTo>
                  <a:lnTo>
                    <a:pt x="31912" y="8691"/>
                  </a:lnTo>
                  <a:cubicBezTo>
                    <a:pt x="31912" y="8691"/>
                    <a:pt x="31005" y="8927"/>
                    <a:pt x="29608" y="9163"/>
                  </a:cubicBezTo>
                  <a:cubicBezTo>
                    <a:pt x="28186" y="9404"/>
                    <a:pt x="26261" y="9647"/>
                    <a:pt x="24260" y="9647"/>
                  </a:cubicBezTo>
                  <a:cubicBezTo>
                    <a:pt x="21821" y="9647"/>
                    <a:pt x="19269" y="9286"/>
                    <a:pt x="17381" y="8120"/>
                  </a:cubicBezTo>
                  <a:cubicBezTo>
                    <a:pt x="17099" y="7947"/>
                    <a:pt x="16818" y="7766"/>
                    <a:pt x="16564" y="7575"/>
                  </a:cubicBezTo>
                  <a:cubicBezTo>
                    <a:pt x="11974" y="4391"/>
                    <a:pt x="10260" y="1"/>
                    <a:pt x="10260" y="1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2"/>
            <p:cNvSpPr/>
            <p:nvPr/>
          </p:nvSpPr>
          <p:spPr>
            <a:xfrm>
              <a:off x="2597400" y="2164575"/>
              <a:ext cx="213650" cy="164050"/>
            </a:xfrm>
            <a:custGeom>
              <a:avLst/>
              <a:gdLst/>
              <a:ahLst/>
              <a:cxnLst/>
              <a:rect l="l" t="t" r="r" b="b"/>
              <a:pathLst>
                <a:path w="8546" h="6562" extrusionOk="0">
                  <a:moveTo>
                    <a:pt x="8546" y="0"/>
                  </a:moveTo>
                  <a:lnTo>
                    <a:pt x="1" y="218"/>
                  </a:lnTo>
                  <a:lnTo>
                    <a:pt x="1" y="4128"/>
                  </a:lnTo>
                  <a:cubicBezTo>
                    <a:pt x="1" y="4128"/>
                    <a:pt x="1050" y="6562"/>
                    <a:pt x="4181" y="6562"/>
                  </a:cubicBezTo>
                  <a:cubicBezTo>
                    <a:pt x="4305" y="6562"/>
                    <a:pt x="4433" y="6558"/>
                    <a:pt x="4563" y="6550"/>
                  </a:cubicBezTo>
                  <a:cubicBezTo>
                    <a:pt x="7983" y="6332"/>
                    <a:pt x="8546" y="3565"/>
                    <a:pt x="8546" y="3565"/>
                  </a:cubicBezTo>
                  <a:lnTo>
                    <a:pt x="8546" y="0"/>
                  </a:ln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2"/>
            <p:cNvSpPr/>
            <p:nvPr/>
          </p:nvSpPr>
          <p:spPr>
            <a:xfrm>
              <a:off x="2597400" y="2168650"/>
              <a:ext cx="213650" cy="81925"/>
            </a:xfrm>
            <a:custGeom>
              <a:avLst/>
              <a:gdLst/>
              <a:ahLst/>
              <a:cxnLst/>
              <a:rect l="l" t="t" r="r" b="b"/>
              <a:pathLst>
                <a:path w="8546" h="3277" extrusionOk="0">
                  <a:moveTo>
                    <a:pt x="3999" y="1"/>
                  </a:moveTo>
                  <a:cubicBezTo>
                    <a:pt x="2636" y="1"/>
                    <a:pt x="1318" y="53"/>
                    <a:pt x="1" y="345"/>
                  </a:cubicBezTo>
                  <a:lnTo>
                    <a:pt x="1" y="1679"/>
                  </a:lnTo>
                  <a:cubicBezTo>
                    <a:pt x="1279" y="2673"/>
                    <a:pt x="2844" y="3276"/>
                    <a:pt x="4457" y="3276"/>
                  </a:cubicBezTo>
                  <a:cubicBezTo>
                    <a:pt x="4492" y="3276"/>
                    <a:pt x="4528" y="3276"/>
                    <a:pt x="4563" y="3275"/>
                  </a:cubicBezTo>
                  <a:cubicBezTo>
                    <a:pt x="6024" y="3248"/>
                    <a:pt x="7439" y="2713"/>
                    <a:pt x="8546" y="1751"/>
                  </a:cubicBezTo>
                  <a:lnTo>
                    <a:pt x="8546" y="91"/>
                  </a:lnTo>
                  <a:cubicBezTo>
                    <a:pt x="7448" y="64"/>
                    <a:pt x="6332" y="28"/>
                    <a:pt x="5244" y="10"/>
                  </a:cubicBezTo>
                  <a:cubicBezTo>
                    <a:pt x="4824" y="6"/>
                    <a:pt x="4410" y="1"/>
                    <a:pt x="3999" y="1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2"/>
            <p:cNvSpPr/>
            <p:nvPr/>
          </p:nvSpPr>
          <p:spPr>
            <a:xfrm>
              <a:off x="2037500" y="2205625"/>
              <a:ext cx="1279950" cy="572850"/>
            </a:xfrm>
            <a:custGeom>
              <a:avLst/>
              <a:gdLst/>
              <a:ahLst/>
              <a:cxnLst/>
              <a:rect l="l" t="t" r="r" b="b"/>
              <a:pathLst>
                <a:path w="51198" h="22914" extrusionOk="0">
                  <a:moveTo>
                    <a:pt x="7003" y="0"/>
                  </a:moveTo>
                  <a:cubicBezTo>
                    <a:pt x="4636" y="4209"/>
                    <a:pt x="2295" y="8445"/>
                    <a:pt x="0" y="12700"/>
                  </a:cubicBezTo>
                  <a:cubicBezTo>
                    <a:pt x="1415" y="13743"/>
                    <a:pt x="2930" y="14777"/>
                    <a:pt x="4690" y="15621"/>
                  </a:cubicBezTo>
                  <a:cubicBezTo>
                    <a:pt x="5080" y="15811"/>
                    <a:pt x="5479" y="15993"/>
                    <a:pt x="5896" y="16165"/>
                  </a:cubicBezTo>
                  <a:cubicBezTo>
                    <a:pt x="7411" y="16782"/>
                    <a:pt x="8990" y="17199"/>
                    <a:pt x="10604" y="17426"/>
                  </a:cubicBezTo>
                  <a:lnTo>
                    <a:pt x="10459" y="21326"/>
                  </a:lnTo>
                  <a:lnTo>
                    <a:pt x="10396" y="22914"/>
                  </a:lnTo>
                  <a:lnTo>
                    <a:pt x="43369" y="22914"/>
                  </a:lnTo>
                  <a:lnTo>
                    <a:pt x="43369" y="19131"/>
                  </a:lnTo>
                  <a:cubicBezTo>
                    <a:pt x="43369" y="19131"/>
                    <a:pt x="44984" y="18795"/>
                    <a:pt x="47288" y="17870"/>
                  </a:cubicBezTo>
                  <a:cubicBezTo>
                    <a:pt x="48630" y="17335"/>
                    <a:pt x="49936" y="16700"/>
                    <a:pt x="51197" y="15983"/>
                  </a:cubicBezTo>
                  <a:cubicBezTo>
                    <a:pt x="49664" y="11176"/>
                    <a:pt x="48059" y="6386"/>
                    <a:pt x="46226" y="1678"/>
                  </a:cubicBezTo>
                  <a:cubicBezTo>
                    <a:pt x="45392" y="2014"/>
                    <a:pt x="44530" y="2241"/>
                    <a:pt x="43641" y="2359"/>
                  </a:cubicBezTo>
                  <a:cubicBezTo>
                    <a:pt x="42685" y="2500"/>
                    <a:pt x="41667" y="2558"/>
                    <a:pt x="40637" y="2558"/>
                  </a:cubicBezTo>
                  <a:cubicBezTo>
                    <a:pt x="38755" y="2558"/>
                    <a:pt x="36834" y="2363"/>
                    <a:pt x="35187" y="2123"/>
                  </a:cubicBezTo>
                  <a:cubicBezTo>
                    <a:pt x="34343" y="2005"/>
                    <a:pt x="33563" y="1869"/>
                    <a:pt x="32901" y="1742"/>
                  </a:cubicBezTo>
                  <a:cubicBezTo>
                    <a:pt x="32275" y="2676"/>
                    <a:pt x="31196" y="3357"/>
                    <a:pt x="30125" y="3810"/>
                  </a:cubicBezTo>
                  <a:cubicBezTo>
                    <a:pt x="28838" y="4357"/>
                    <a:pt x="27401" y="4687"/>
                    <a:pt x="26000" y="4687"/>
                  </a:cubicBezTo>
                  <a:cubicBezTo>
                    <a:pt x="24451" y="4687"/>
                    <a:pt x="22945" y="4283"/>
                    <a:pt x="21735" y="3320"/>
                  </a:cubicBezTo>
                  <a:cubicBezTo>
                    <a:pt x="21100" y="2821"/>
                    <a:pt x="20592" y="2196"/>
                    <a:pt x="20056" y="1588"/>
                  </a:cubicBezTo>
                  <a:cubicBezTo>
                    <a:pt x="19167" y="1742"/>
                    <a:pt x="18079" y="1887"/>
                    <a:pt x="16909" y="1987"/>
                  </a:cubicBezTo>
                  <a:cubicBezTo>
                    <a:pt x="16206" y="2042"/>
                    <a:pt x="15470" y="2075"/>
                    <a:pt x="14723" y="2075"/>
                  </a:cubicBezTo>
                  <a:cubicBezTo>
                    <a:pt x="12865" y="2075"/>
                    <a:pt x="10939" y="1867"/>
                    <a:pt x="9289" y="1252"/>
                  </a:cubicBezTo>
                  <a:cubicBezTo>
                    <a:pt x="8781" y="1062"/>
                    <a:pt x="8291" y="826"/>
                    <a:pt x="7829" y="545"/>
                  </a:cubicBezTo>
                  <a:cubicBezTo>
                    <a:pt x="7547" y="372"/>
                    <a:pt x="7266" y="191"/>
                    <a:pt x="7003" y="0"/>
                  </a:cubicBezTo>
                  <a:close/>
                </a:path>
              </a:pathLst>
            </a:custGeom>
            <a:solidFill>
              <a:srgbClr val="A0A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2"/>
            <p:cNvSpPr/>
            <p:nvPr/>
          </p:nvSpPr>
          <p:spPr>
            <a:xfrm>
              <a:off x="2254525" y="2236925"/>
              <a:ext cx="212050" cy="160350"/>
            </a:xfrm>
            <a:custGeom>
              <a:avLst/>
              <a:gdLst/>
              <a:ahLst/>
              <a:cxnLst/>
              <a:rect l="l" t="t" r="r" b="b"/>
              <a:pathLst>
                <a:path w="8482" h="6414" extrusionOk="0">
                  <a:moveTo>
                    <a:pt x="608" y="0"/>
                  </a:moveTo>
                  <a:cubicBezTo>
                    <a:pt x="209" y="653"/>
                    <a:pt x="0" y="1406"/>
                    <a:pt x="9" y="2177"/>
                  </a:cubicBezTo>
                  <a:cubicBezTo>
                    <a:pt x="0" y="4517"/>
                    <a:pt x="1905" y="6413"/>
                    <a:pt x="4246" y="6413"/>
                  </a:cubicBezTo>
                  <a:cubicBezTo>
                    <a:pt x="6586" y="6413"/>
                    <a:pt x="8482" y="4517"/>
                    <a:pt x="8482" y="2177"/>
                  </a:cubicBezTo>
                  <a:cubicBezTo>
                    <a:pt x="8482" y="1687"/>
                    <a:pt x="8391" y="1197"/>
                    <a:pt x="8228" y="726"/>
                  </a:cubicBezTo>
                  <a:cubicBezTo>
                    <a:pt x="7512" y="784"/>
                    <a:pt x="6761" y="820"/>
                    <a:pt x="5999" y="820"/>
                  </a:cubicBezTo>
                  <a:cubicBezTo>
                    <a:pt x="4154" y="820"/>
                    <a:pt x="2245" y="610"/>
                    <a:pt x="608" y="0"/>
                  </a:cubicBezTo>
                  <a:close/>
                </a:path>
              </a:pathLst>
            </a:custGeom>
            <a:solidFill>
              <a:srgbClr val="D6D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2"/>
            <p:cNvSpPr/>
            <p:nvPr/>
          </p:nvSpPr>
          <p:spPr>
            <a:xfrm>
              <a:off x="2583125" y="2458700"/>
              <a:ext cx="211825" cy="211825"/>
            </a:xfrm>
            <a:custGeom>
              <a:avLst/>
              <a:gdLst/>
              <a:ahLst/>
              <a:cxnLst/>
              <a:rect l="l" t="t" r="r" b="b"/>
              <a:pathLst>
                <a:path w="8473" h="8473" extrusionOk="0">
                  <a:moveTo>
                    <a:pt x="4236" y="1"/>
                  </a:moveTo>
                  <a:cubicBezTo>
                    <a:pt x="1896" y="1"/>
                    <a:pt x="0" y="1896"/>
                    <a:pt x="0" y="4237"/>
                  </a:cubicBezTo>
                  <a:cubicBezTo>
                    <a:pt x="0" y="6577"/>
                    <a:pt x="1896" y="8473"/>
                    <a:pt x="4236" y="8473"/>
                  </a:cubicBezTo>
                  <a:cubicBezTo>
                    <a:pt x="6577" y="8473"/>
                    <a:pt x="8473" y="6577"/>
                    <a:pt x="8473" y="4237"/>
                  </a:cubicBezTo>
                  <a:cubicBezTo>
                    <a:pt x="8473" y="1896"/>
                    <a:pt x="6577" y="1"/>
                    <a:pt x="4236" y="1"/>
                  </a:cubicBezTo>
                  <a:close/>
                </a:path>
              </a:pathLst>
            </a:custGeom>
            <a:solidFill>
              <a:srgbClr val="D6D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2"/>
            <p:cNvSpPr/>
            <p:nvPr/>
          </p:nvSpPr>
          <p:spPr>
            <a:xfrm>
              <a:off x="2917150" y="2258675"/>
              <a:ext cx="211150" cy="101400"/>
            </a:xfrm>
            <a:custGeom>
              <a:avLst/>
              <a:gdLst/>
              <a:ahLst/>
              <a:cxnLst/>
              <a:rect l="l" t="t" r="r" b="b"/>
              <a:pathLst>
                <a:path w="8446" h="4056" extrusionOk="0">
                  <a:moveTo>
                    <a:pt x="1" y="1"/>
                  </a:moveTo>
                  <a:cubicBezTo>
                    <a:pt x="101" y="2269"/>
                    <a:pt x="1960" y="4047"/>
                    <a:pt x="4228" y="4056"/>
                  </a:cubicBezTo>
                  <a:cubicBezTo>
                    <a:pt x="6405" y="4056"/>
                    <a:pt x="8228" y="2405"/>
                    <a:pt x="8446" y="237"/>
                  </a:cubicBezTo>
                  <a:lnTo>
                    <a:pt x="8446" y="237"/>
                  </a:lnTo>
                  <a:cubicBezTo>
                    <a:pt x="7493" y="378"/>
                    <a:pt x="6477" y="436"/>
                    <a:pt x="5449" y="436"/>
                  </a:cubicBezTo>
                  <a:cubicBezTo>
                    <a:pt x="3569" y="436"/>
                    <a:pt x="1648" y="241"/>
                    <a:pt x="1" y="1"/>
                  </a:cubicBezTo>
                  <a:close/>
                </a:path>
              </a:pathLst>
            </a:custGeom>
            <a:solidFill>
              <a:srgbClr val="D6D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2"/>
            <p:cNvSpPr/>
            <p:nvPr/>
          </p:nvSpPr>
          <p:spPr>
            <a:xfrm>
              <a:off x="3009450" y="2527425"/>
              <a:ext cx="212075" cy="211825"/>
            </a:xfrm>
            <a:custGeom>
              <a:avLst/>
              <a:gdLst/>
              <a:ahLst/>
              <a:cxnLst/>
              <a:rect l="l" t="t" r="r" b="b"/>
              <a:pathLst>
                <a:path w="8483" h="8473" extrusionOk="0">
                  <a:moveTo>
                    <a:pt x="4246" y="0"/>
                  </a:moveTo>
                  <a:cubicBezTo>
                    <a:pt x="1906" y="0"/>
                    <a:pt x="10" y="1896"/>
                    <a:pt x="10" y="4236"/>
                  </a:cubicBezTo>
                  <a:cubicBezTo>
                    <a:pt x="1" y="6577"/>
                    <a:pt x="1906" y="8472"/>
                    <a:pt x="4246" y="8472"/>
                  </a:cubicBezTo>
                  <a:cubicBezTo>
                    <a:pt x="4328" y="8472"/>
                    <a:pt x="4409" y="8463"/>
                    <a:pt x="4491" y="8463"/>
                  </a:cubicBezTo>
                  <a:lnTo>
                    <a:pt x="4491" y="6259"/>
                  </a:lnTo>
                  <a:cubicBezTo>
                    <a:pt x="4491" y="6259"/>
                    <a:pt x="6106" y="5923"/>
                    <a:pt x="8410" y="4998"/>
                  </a:cubicBezTo>
                  <a:cubicBezTo>
                    <a:pt x="8455" y="4744"/>
                    <a:pt x="8482" y="4490"/>
                    <a:pt x="8482" y="4236"/>
                  </a:cubicBezTo>
                  <a:cubicBezTo>
                    <a:pt x="8482" y="1896"/>
                    <a:pt x="6586" y="0"/>
                    <a:pt x="4246" y="0"/>
                  </a:cubicBezTo>
                  <a:close/>
                </a:path>
              </a:pathLst>
            </a:custGeom>
            <a:solidFill>
              <a:srgbClr val="D6D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2"/>
            <p:cNvSpPr/>
            <p:nvPr/>
          </p:nvSpPr>
          <p:spPr>
            <a:xfrm>
              <a:off x="2154750" y="2539875"/>
              <a:ext cx="199575" cy="198925"/>
            </a:xfrm>
            <a:custGeom>
              <a:avLst/>
              <a:gdLst/>
              <a:ahLst/>
              <a:cxnLst/>
              <a:rect l="l" t="t" r="r" b="b"/>
              <a:pathLst>
                <a:path w="7983" h="7957" extrusionOk="0">
                  <a:moveTo>
                    <a:pt x="3763" y="1"/>
                  </a:moveTo>
                  <a:cubicBezTo>
                    <a:pt x="3757" y="1"/>
                    <a:pt x="3752" y="1"/>
                    <a:pt x="3746" y="1"/>
                  </a:cubicBezTo>
                  <a:cubicBezTo>
                    <a:pt x="2177" y="1"/>
                    <a:pt x="735" y="863"/>
                    <a:pt x="0" y="2251"/>
                  </a:cubicBezTo>
                  <a:cubicBezTo>
                    <a:pt x="1869" y="3167"/>
                    <a:pt x="3864" y="3775"/>
                    <a:pt x="5914" y="4056"/>
                  </a:cubicBezTo>
                  <a:lnTo>
                    <a:pt x="5769" y="7956"/>
                  </a:lnTo>
                  <a:cubicBezTo>
                    <a:pt x="7130" y="7222"/>
                    <a:pt x="7983" y="5788"/>
                    <a:pt x="7983" y="4237"/>
                  </a:cubicBezTo>
                  <a:cubicBezTo>
                    <a:pt x="7983" y="1902"/>
                    <a:pt x="6096" y="1"/>
                    <a:pt x="3763" y="1"/>
                  </a:cubicBezTo>
                  <a:close/>
                </a:path>
              </a:pathLst>
            </a:custGeom>
            <a:solidFill>
              <a:srgbClr val="D6D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2"/>
            <p:cNvSpPr/>
            <p:nvPr/>
          </p:nvSpPr>
          <p:spPr>
            <a:xfrm>
              <a:off x="1671925" y="1702575"/>
              <a:ext cx="391450" cy="408050"/>
            </a:xfrm>
            <a:custGeom>
              <a:avLst/>
              <a:gdLst/>
              <a:ahLst/>
              <a:cxnLst/>
              <a:rect l="l" t="t" r="r" b="b"/>
              <a:pathLst>
                <a:path w="15658" h="16322" extrusionOk="0">
                  <a:moveTo>
                    <a:pt x="6820" y="0"/>
                  </a:moveTo>
                  <a:cubicBezTo>
                    <a:pt x="6773" y="0"/>
                    <a:pt x="6725" y="4"/>
                    <a:pt x="6677" y="12"/>
                  </a:cubicBezTo>
                  <a:cubicBezTo>
                    <a:pt x="5452" y="211"/>
                    <a:pt x="5661" y="2343"/>
                    <a:pt x="5661" y="2343"/>
                  </a:cubicBezTo>
                  <a:cubicBezTo>
                    <a:pt x="5661" y="2343"/>
                    <a:pt x="4973" y="1026"/>
                    <a:pt x="3921" y="1026"/>
                  </a:cubicBezTo>
                  <a:cubicBezTo>
                    <a:pt x="3730" y="1026"/>
                    <a:pt x="3526" y="1069"/>
                    <a:pt x="3312" y="1173"/>
                  </a:cubicBezTo>
                  <a:cubicBezTo>
                    <a:pt x="1815" y="1890"/>
                    <a:pt x="4083" y="8439"/>
                    <a:pt x="4083" y="8439"/>
                  </a:cubicBezTo>
                  <a:cubicBezTo>
                    <a:pt x="4083" y="8439"/>
                    <a:pt x="2097" y="5023"/>
                    <a:pt x="1098" y="5023"/>
                  </a:cubicBezTo>
                  <a:cubicBezTo>
                    <a:pt x="1030" y="5023"/>
                    <a:pt x="966" y="5039"/>
                    <a:pt x="908" y="5073"/>
                  </a:cubicBezTo>
                  <a:cubicBezTo>
                    <a:pt x="1" y="5609"/>
                    <a:pt x="1606" y="9936"/>
                    <a:pt x="2777" y="12013"/>
                  </a:cubicBezTo>
                  <a:cubicBezTo>
                    <a:pt x="3956" y="14099"/>
                    <a:pt x="5072" y="16322"/>
                    <a:pt x="5072" y="16322"/>
                  </a:cubicBezTo>
                  <a:lnTo>
                    <a:pt x="15331" y="12548"/>
                  </a:lnTo>
                  <a:cubicBezTo>
                    <a:pt x="15331" y="12548"/>
                    <a:pt x="15431" y="10144"/>
                    <a:pt x="15539" y="8593"/>
                  </a:cubicBezTo>
                  <a:cubicBezTo>
                    <a:pt x="15654" y="7097"/>
                    <a:pt x="15657" y="4585"/>
                    <a:pt x="14540" y="4585"/>
                  </a:cubicBezTo>
                  <a:cubicBezTo>
                    <a:pt x="14505" y="4585"/>
                    <a:pt x="14469" y="4588"/>
                    <a:pt x="14433" y="4593"/>
                  </a:cubicBezTo>
                  <a:cubicBezTo>
                    <a:pt x="13199" y="4756"/>
                    <a:pt x="12882" y="7160"/>
                    <a:pt x="12882" y="7160"/>
                  </a:cubicBezTo>
                  <a:cubicBezTo>
                    <a:pt x="12882" y="7160"/>
                    <a:pt x="11866" y="5817"/>
                    <a:pt x="12401" y="4910"/>
                  </a:cubicBezTo>
                  <a:cubicBezTo>
                    <a:pt x="12600" y="4573"/>
                    <a:pt x="12841" y="4485"/>
                    <a:pt x="13101" y="4485"/>
                  </a:cubicBezTo>
                  <a:cubicBezTo>
                    <a:pt x="13384" y="4485"/>
                    <a:pt x="13687" y="4589"/>
                    <a:pt x="13982" y="4589"/>
                  </a:cubicBezTo>
                  <a:cubicBezTo>
                    <a:pt x="14146" y="4589"/>
                    <a:pt x="14307" y="4557"/>
                    <a:pt x="14460" y="4457"/>
                  </a:cubicBezTo>
                  <a:cubicBezTo>
                    <a:pt x="14914" y="4166"/>
                    <a:pt x="14569" y="1989"/>
                    <a:pt x="12029" y="1971"/>
                  </a:cubicBezTo>
                  <a:cubicBezTo>
                    <a:pt x="12026" y="1971"/>
                    <a:pt x="12023" y="1971"/>
                    <a:pt x="12021" y="1971"/>
                  </a:cubicBezTo>
                  <a:cubicBezTo>
                    <a:pt x="9462" y="1971"/>
                    <a:pt x="9516" y="6089"/>
                    <a:pt x="9516" y="6089"/>
                  </a:cubicBezTo>
                  <a:cubicBezTo>
                    <a:pt x="9516" y="6089"/>
                    <a:pt x="8713" y="0"/>
                    <a:pt x="6820" y="0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2"/>
            <p:cNvSpPr/>
            <p:nvPr/>
          </p:nvSpPr>
          <p:spPr>
            <a:xfrm>
              <a:off x="1808450" y="1754925"/>
              <a:ext cx="49925" cy="142750"/>
            </a:xfrm>
            <a:custGeom>
              <a:avLst/>
              <a:gdLst/>
              <a:ahLst/>
              <a:cxnLst/>
              <a:rect l="l" t="t" r="r" b="b"/>
              <a:pathLst>
                <a:path w="1997" h="5710" extrusionOk="0">
                  <a:moveTo>
                    <a:pt x="173" y="0"/>
                  </a:moveTo>
                  <a:cubicBezTo>
                    <a:pt x="161" y="0"/>
                    <a:pt x="149" y="2"/>
                    <a:pt x="137" y="4"/>
                  </a:cubicBezTo>
                  <a:cubicBezTo>
                    <a:pt x="55" y="22"/>
                    <a:pt x="1" y="113"/>
                    <a:pt x="28" y="195"/>
                  </a:cubicBezTo>
                  <a:cubicBezTo>
                    <a:pt x="490" y="2018"/>
                    <a:pt x="1044" y="3832"/>
                    <a:pt x="1670" y="5610"/>
                  </a:cubicBezTo>
                  <a:cubicBezTo>
                    <a:pt x="1688" y="5674"/>
                    <a:pt x="1751" y="5710"/>
                    <a:pt x="1815" y="5710"/>
                  </a:cubicBezTo>
                  <a:cubicBezTo>
                    <a:pt x="1833" y="5710"/>
                    <a:pt x="1851" y="5710"/>
                    <a:pt x="1869" y="5701"/>
                  </a:cubicBezTo>
                  <a:cubicBezTo>
                    <a:pt x="1951" y="5674"/>
                    <a:pt x="1996" y="5583"/>
                    <a:pt x="1969" y="5501"/>
                  </a:cubicBezTo>
                  <a:cubicBezTo>
                    <a:pt x="1352" y="3741"/>
                    <a:pt x="799" y="1936"/>
                    <a:pt x="327" y="122"/>
                  </a:cubicBezTo>
                  <a:cubicBezTo>
                    <a:pt x="312" y="45"/>
                    <a:pt x="243" y="0"/>
                    <a:pt x="173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2"/>
            <p:cNvSpPr/>
            <p:nvPr/>
          </p:nvSpPr>
          <p:spPr>
            <a:xfrm>
              <a:off x="1905750" y="1878100"/>
              <a:ext cx="92075" cy="111925"/>
            </a:xfrm>
            <a:custGeom>
              <a:avLst/>
              <a:gdLst/>
              <a:ahLst/>
              <a:cxnLst/>
              <a:rect l="l" t="t" r="r" b="b"/>
              <a:pathLst>
                <a:path w="3683" h="4477" extrusionOk="0">
                  <a:moveTo>
                    <a:pt x="3497" y="0"/>
                  </a:moveTo>
                  <a:cubicBezTo>
                    <a:pt x="3459" y="0"/>
                    <a:pt x="3422" y="14"/>
                    <a:pt x="3393" y="39"/>
                  </a:cubicBezTo>
                  <a:cubicBezTo>
                    <a:pt x="2041" y="1245"/>
                    <a:pt x="907" y="2670"/>
                    <a:pt x="36" y="4248"/>
                  </a:cubicBezTo>
                  <a:cubicBezTo>
                    <a:pt x="0" y="4321"/>
                    <a:pt x="27" y="4420"/>
                    <a:pt x="100" y="4457"/>
                  </a:cubicBezTo>
                  <a:cubicBezTo>
                    <a:pt x="118" y="4475"/>
                    <a:pt x="145" y="4475"/>
                    <a:pt x="172" y="4475"/>
                  </a:cubicBezTo>
                  <a:cubicBezTo>
                    <a:pt x="180" y="4476"/>
                    <a:pt x="188" y="4476"/>
                    <a:pt x="196" y="4476"/>
                  </a:cubicBezTo>
                  <a:cubicBezTo>
                    <a:pt x="249" y="4476"/>
                    <a:pt x="294" y="4450"/>
                    <a:pt x="318" y="4402"/>
                  </a:cubicBezTo>
                  <a:cubicBezTo>
                    <a:pt x="1170" y="2851"/>
                    <a:pt x="2286" y="1463"/>
                    <a:pt x="3601" y="284"/>
                  </a:cubicBezTo>
                  <a:cubicBezTo>
                    <a:pt x="3674" y="220"/>
                    <a:pt x="3683" y="121"/>
                    <a:pt x="3619" y="57"/>
                  </a:cubicBezTo>
                  <a:cubicBezTo>
                    <a:pt x="3585" y="18"/>
                    <a:pt x="3541" y="0"/>
                    <a:pt x="3497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2"/>
            <p:cNvSpPr/>
            <p:nvPr/>
          </p:nvSpPr>
          <p:spPr>
            <a:xfrm>
              <a:off x="1804600" y="1879525"/>
              <a:ext cx="120450" cy="38350"/>
            </a:xfrm>
            <a:custGeom>
              <a:avLst/>
              <a:gdLst/>
              <a:ahLst/>
              <a:cxnLst/>
              <a:rect l="l" t="t" r="r" b="b"/>
              <a:pathLst>
                <a:path w="4818" h="1534" extrusionOk="0">
                  <a:moveTo>
                    <a:pt x="4645" y="0"/>
                  </a:moveTo>
                  <a:cubicBezTo>
                    <a:pt x="3057" y="91"/>
                    <a:pt x="1515" y="517"/>
                    <a:pt x="109" y="1234"/>
                  </a:cubicBezTo>
                  <a:cubicBezTo>
                    <a:pt x="28" y="1279"/>
                    <a:pt x="0" y="1370"/>
                    <a:pt x="37" y="1452"/>
                  </a:cubicBezTo>
                  <a:cubicBezTo>
                    <a:pt x="64" y="1506"/>
                    <a:pt x="118" y="1533"/>
                    <a:pt x="182" y="1533"/>
                  </a:cubicBezTo>
                  <a:cubicBezTo>
                    <a:pt x="200" y="1533"/>
                    <a:pt x="227" y="1524"/>
                    <a:pt x="245" y="1515"/>
                  </a:cubicBezTo>
                  <a:cubicBezTo>
                    <a:pt x="1615" y="807"/>
                    <a:pt x="3121" y="399"/>
                    <a:pt x="4663" y="309"/>
                  </a:cubicBezTo>
                  <a:cubicBezTo>
                    <a:pt x="4745" y="309"/>
                    <a:pt x="4817" y="236"/>
                    <a:pt x="4808" y="145"/>
                  </a:cubicBezTo>
                  <a:cubicBezTo>
                    <a:pt x="4799" y="64"/>
                    <a:pt x="4726" y="0"/>
                    <a:pt x="4645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2"/>
            <p:cNvSpPr/>
            <p:nvPr/>
          </p:nvSpPr>
          <p:spPr>
            <a:xfrm>
              <a:off x="3355300" y="1702350"/>
              <a:ext cx="388025" cy="389000"/>
            </a:xfrm>
            <a:custGeom>
              <a:avLst/>
              <a:gdLst/>
              <a:ahLst/>
              <a:cxnLst/>
              <a:rect l="l" t="t" r="r" b="b"/>
              <a:pathLst>
                <a:path w="15521" h="15560" extrusionOk="0">
                  <a:moveTo>
                    <a:pt x="7842" y="0"/>
                  </a:moveTo>
                  <a:cubicBezTo>
                    <a:pt x="7820" y="0"/>
                    <a:pt x="7797" y="1"/>
                    <a:pt x="7774" y="3"/>
                  </a:cubicBezTo>
                  <a:cubicBezTo>
                    <a:pt x="5751" y="139"/>
                    <a:pt x="6359" y="6552"/>
                    <a:pt x="6359" y="6552"/>
                  </a:cubicBezTo>
                  <a:cubicBezTo>
                    <a:pt x="6359" y="6552"/>
                    <a:pt x="5608" y="3040"/>
                    <a:pt x="3470" y="3040"/>
                  </a:cubicBezTo>
                  <a:cubicBezTo>
                    <a:pt x="3318" y="3040"/>
                    <a:pt x="3159" y="3058"/>
                    <a:pt x="2994" y="3096"/>
                  </a:cubicBezTo>
                  <a:cubicBezTo>
                    <a:pt x="499" y="3667"/>
                    <a:pt x="390" y="5854"/>
                    <a:pt x="1161" y="6107"/>
                  </a:cubicBezTo>
                  <a:cubicBezTo>
                    <a:pt x="1249" y="6139"/>
                    <a:pt x="1335" y="6152"/>
                    <a:pt x="1419" y="6152"/>
                  </a:cubicBezTo>
                  <a:cubicBezTo>
                    <a:pt x="1872" y="6152"/>
                    <a:pt x="2287" y="5773"/>
                    <a:pt x="2714" y="5773"/>
                  </a:cubicBezTo>
                  <a:cubicBezTo>
                    <a:pt x="2900" y="5773"/>
                    <a:pt x="3089" y="5846"/>
                    <a:pt x="3284" y="6053"/>
                  </a:cubicBezTo>
                  <a:cubicBezTo>
                    <a:pt x="4009" y="6815"/>
                    <a:pt x="3311" y="8339"/>
                    <a:pt x="3311" y="8339"/>
                  </a:cubicBezTo>
                  <a:cubicBezTo>
                    <a:pt x="3311" y="8339"/>
                    <a:pt x="2510" y="6185"/>
                    <a:pt x="1327" y="6185"/>
                  </a:cubicBezTo>
                  <a:cubicBezTo>
                    <a:pt x="1296" y="6185"/>
                    <a:pt x="1265" y="6186"/>
                    <a:pt x="1234" y="6189"/>
                  </a:cubicBezTo>
                  <a:cubicBezTo>
                    <a:pt x="0" y="6298"/>
                    <a:pt x="581" y="8856"/>
                    <a:pt x="1034" y="10344"/>
                  </a:cubicBezTo>
                  <a:cubicBezTo>
                    <a:pt x="1479" y="11831"/>
                    <a:pt x="2123" y="14144"/>
                    <a:pt x="2123" y="14144"/>
                  </a:cubicBezTo>
                  <a:lnTo>
                    <a:pt x="12954" y="15560"/>
                  </a:lnTo>
                  <a:cubicBezTo>
                    <a:pt x="12954" y="15560"/>
                    <a:pt x="13552" y="13138"/>
                    <a:pt x="14233" y="10843"/>
                  </a:cubicBezTo>
                  <a:cubicBezTo>
                    <a:pt x="14922" y="8548"/>
                    <a:pt x="15521" y="3976"/>
                    <a:pt x="14514" y="3658"/>
                  </a:cubicBezTo>
                  <a:cubicBezTo>
                    <a:pt x="14477" y="3646"/>
                    <a:pt x="14440" y="3641"/>
                    <a:pt x="14403" y="3641"/>
                  </a:cubicBezTo>
                  <a:cubicBezTo>
                    <a:pt x="13419" y="3641"/>
                    <a:pt x="12164" y="7640"/>
                    <a:pt x="12164" y="7640"/>
                  </a:cubicBezTo>
                  <a:cubicBezTo>
                    <a:pt x="12164" y="7640"/>
                    <a:pt x="12926" y="756"/>
                    <a:pt x="11312" y="384"/>
                  </a:cubicBezTo>
                  <a:cubicBezTo>
                    <a:pt x="11195" y="358"/>
                    <a:pt x="11085" y="346"/>
                    <a:pt x="10980" y="346"/>
                  </a:cubicBezTo>
                  <a:cubicBezTo>
                    <a:pt x="9728" y="346"/>
                    <a:pt x="9280" y="2053"/>
                    <a:pt x="9280" y="2053"/>
                  </a:cubicBezTo>
                  <a:cubicBezTo>
                    <a:pt x="9280" y="2053"/>
                    <a:pt x="9009" y="0"/>
                    <a:pt x="7842" y="0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2"/>
            <p:cNvSpPr/>
            <p:nvPr/>
          </p:nvSpPr>
          <p:spPr>
            <a:xfrm>
              <a:off x="3573225" y="1747300"/>
              <a:ext cx="18175" cy="148575"/>
            </a:xfrm>
            <a:custGeom>
              <a:avLst/>
              <a:gdLst/>
              <a:ahLst/>
              <a:cxnLst/>
              <a:rect l="l" t="t" r="r" b="b"/>
              <a:pathLst>
                <a:path w="727" h="5943" extrusionOk="0">
                  <a:moveTo>
                    <a:pt x="572" y="1"/>
                  </a:moveTo>
                  <a:cubicBezTo>
                    <a:pt x="481" y="1"/>
                    <a:pt x="409" y="64"/>
                    <a:pt x="409" y="155"/>
                  </a:cubicBezTo>
                  <a:cubicBezTo>
                    <a:pt x="354" y="2024"/>
                    <a:pt x="227" y="3910"/>
                    <a:pt x="9" y="5770"/>
                  </a:cubicBezTo>
                  <a:cubicBezTo>
                    <a:pt x="0" y="5861"/>
                    <a:pt x="64" y="5933"/>
                    <a:pt x="155" y="5942"/>
                  </a:cubicBezTo>
                  <a:lnTo>
                    <a:pt x="164" y="5942"/>
                  </a:lnTo>
                  <a:cubicBezTo>
                    <a:pt x="245" y="5942"/>
                    <a:pt x="309" y="5879"/>
                    <a:pt x="327" y="5806"/>
                  </a:cubicBezTo>
                  <a:cubicBezTo>
                    <a:pt x="536" y="3938"/>
                    <a:pt x="672" y="2042"/>
                    <a:pt x="726" y="164"/>
                  </a:cubicBezTo>
                  <a:cubicBezTo>
                    <a:pt x="726" y="73"/>
                    <a:pt x="653" y="1"/>
                    <a:pt x="572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2"/>
            <p:cNvSpPr/>
            <p:nvPr/>
          </p:nvSpPr>
          <p:spPr>
            <a:xfrm>
              <a:off x="3434650" y="1907475"/>
              <a:ext cx="112750" cy="90900"/>
            </a:xfrm>
            <a:custGeom>
              <a:avLst/>
              <a:gdLst/>
              <a:ahLst/>
              <a:cxnLst/>
              <a:rect l="l" t="t" r="r" b="b"/>
              <a:pathLst>
                <a:path w="4510" h="3636" extrusionOk="0">
                  <a:moveTo>
                    <a:pt x="185" y="0"/>
                  </a:moveTo>
                  <a:cubicBezTo>
                    <a:pt x="128" y="0"/>
                    <a:pt x="72" y="29"/>
                    <a:pt x="46" y="80"/>
                  </a:cubicBezTo>
                  <a:cubicBezTo>
                    <a:pt x="1" y="161"/>
                    <a:pt x="28" y="252"/>
                    <a:pt x="101" y="297"/>
                  </a:cubicBezTo>
                  <a:cubicBezTo>
                    <a:pt x="1652" y="1150"/>
                    <a:pt x="3040" y="2266"/>
                    <a:pt x="4219" y="3581"/>
                  </a:cubicBezTo>
                  <a:cubicBezTo>
                    <a:pt x="4255" y="3617"/>
                    <a:pt x="4292" y="3635"/>
                    <a:pt x="4337" y="3635"/>
                  </a:cubicBezTo>
                  <a:cubicBezTo>
                    <a:pt x="4373" y="3635"/>
                    <a:pt x="4409" y="3626"/>
                    <a:pt x="4437" y="3599"/>
                  </a:cubicBezTo>
                  <a:cubicBezTo>
                    <a:pt x="4500" y="3545"/>
                    <a:pt x="4509" y="3436"/>
                    <a:pt x="4446" y="3372"/>
                  </a:cubicBezTo>
                  <a:cubicBezTo>
                    <a:pt x="3248" y="2030"/>
                    <a:pt x="1833" y="896"/>
                    <a:pt x="255" y="16"/>
                  </a:cubicBezTo>
                  <a:cubicBezTo>
                    <a:pt x="233" y="5"/>
                    <a:pt x="209" y="0"/>
                    <a:pt x="185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2"/>
            <p:cNvSpPr/>
            <p:nvPr/>
          </p:nvSpPr>
          <p:spPr>
            <a:xfrm>
              <a:off x="3505200" y="1889000"/>
              <a:ext cx="124750" cy="16800"/>
            </a:xfrm>
            <a:custGeom>
              <a:avLst/>
              <a:gdLst/>
              <a:ahLst/>
              <a:cxnLst/>
              <a:rect l="l" t="t" r="r" b="b"/>
              <a:pathLst>
                <a:path w="4990" h="672" extrusionOk="0">
                  <a:moveTo>
                    <a:pt x="2022" y="1"/>
                  </a:moveTo>
                  <a:cubicBezTo>
                    <a:pt x="1397" y="1"/>
                    <a:pt x="772" y="52"/>
                    <a:pt x="154" y="156"/>
                  </a:cubicBezTo>
                  <a:cubicBezTo>
                    <a:pt x="64" y="165"/>
                    <a:pt x="0" y="256"/>
                    <a:pt x="27" y="347"/>
                  </a:cubicBezTo>
                  <a:cubicBezTo>
                    <a:pt x="35" y="419"/>
                    <a:pt x="100" y="477"/>
                    <a:pt x="171" y="477"/>
                  </a:cubicBezTo>
                  <a:cubicBezTo>
                    <a:pt x="181" y="477"/>
                    <a:pt x="190" y="476"/>
                    <a:pt x="200" y="474"/>
                  </a:cubicBezTo>
                  <a:cubicBezTo>
                    <a:pt x="809" y="372"/>
                    <a:pt x="1425" y="321"/>
                    <a:pt x="2039" y="321"/>
                  </a:cubicBezTo>
                  <a:cubicBezTo>
                    <a:pt x="2960" y="321"/>
                    <a:pt x="3879" y="436"/>
                    <a:pt x="4771" y="664"/>
                  </a:cubicBezTo>
                  <a:cubicBezTo>
                    <a:pt x="4780" y="669"/>
                    <a:pt x="4787" y="671"/>
                    <a:pt x="4794" y="671"/>
                  </a:cubicBezTo>
                  <a:cubicBezTo>
                    <a:pt x="4801" y="671"/>
                    <a:pt x="4808" y="669"/>
                    <a:pt x="4817" y="664"/>
                  </a:cubicBezTo>
                  <a:cubicBezTo>
                    <a:pt x="4889" y="664"/>
                    <a:pt x="4953" y="619"/>
                    <a:pt x="4971" y="546"/>
                  </a:cubicBezTo>
                  <a:cubicBezTo>
                    <a:pt x="4989" y="465"/>
                    <a:pt x="4935" y="374"/>
                    <a:pt x="4853" y="356"/>
                  </a:cubicBezTo>
                  <a:cubicBezTo>
                    <a:pt x="3927" y="120"/>
                    <a:pt x="2975" y="1"/>
                    <a:pt x="2022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2"/>
            <p:cNvSpPr/>
            <p:nvPr/>
          </p:nvSpPr>
          <p:spPr>
            <a:xfrm>
              <a:off x="2031825" y="1218825"/>
              <a:ext cx="395300" cy="415125"/>
            </a:xfrm>
            <a:custGeom>
              <a:avLst/>
              <a:gdLst/>
              <a:ahLst/>
              <a:cxnLst/>
              <a:rect l="l" t="t" r="r" b="b"/>
              <a:pathLst>
                <a:path w="15812" h="16605" extrusionOk="0">
                  <a:moveTo>
                    <a:pt x="9355" y="1"/>
                  </a:moveTo>
                  <a:cubicBezTo>
                    <a:pt x="9104" y="1"/>
                    <a:pt x="8852" y="11"/>
                    <a:pt x="8600" y="31"/>
                  </a:cubicBezTo>
                  <a:cubicBezTo>
                    <a:pt x="8545" y="31"/>
                    <a:pt x="8482" y="41"/>
                    <a:pt x="8418" y="50"/>
                  </a:cubicBezTo>
                  <a:cubicBezTo>
                    <a:pt x="8092" y="77"/>
                    <a:pt x="7774" y="131"/>
                    <a:pt x="7448" y="195"/>
                  </a:cubicBezTo>
                  <a:cubicBezTo>
                    <a:pt x="7384" y="204"/>
                    <a:pt x="7321" y="222"/>
                    <a:pt x="7257" y="240"/>
                  </a:cubicBezTo>
                  <a:cubicBezTo>
                    <a:pt x="6250" y="458"/>
                    <a:pt x="5289" y="839"/>
                    <a:pt x="4409" y="1374"/>
                  </a:cubicBezTo>
                  <a:cubicBezTo>
                    <a:pt x="4336" y="1419"/>
                    <a:pt x="4264" y="1465"/>
                    <a:pt x="4191" y="1519"/>
                  </a:cubicBezTo>
                  <a:cubicBezTo>
                    <a:pt x="3901" y="1701"/>
                    <a:pt x="3629" y="1909"/>
                    <a:pt x="3366" y="2127"/>
                  </a:cubicBezTo>
                  <a:cubicBezTo>
                    <a:pt x="2767" y="2635"/>
                    <a:pt x="2241" y="3224"/>
                    <a:pt x="1815" y="3868"/>
                  </a:cubicBezTo>
                  <a:cubicBezTo>
                    <a:pt x="1733" y="3986"/>
                    <a:pt x="1661" y="4095"/>
                    <a:pt x="1597" y="4213"/>
                  </a:cubicBezTo>
                  <a:cubicBezTo>
                    <a:pt x="445" y="6091"/>
                    <a:pt x="1" y="8404"/>
                    <a:pt x="490" y="10554"/>
                  </a:cubicBezTo>
                  <a:cubicBezTo>
                    <a:pt x="1071" y="13048"/>
                    <a:pt x="2949" y="15207"/>
                    <a:pt x="5316" y="16160"/>
                  </a:cubicBezTo>
                  <a:cubicBezTo>
                    <a:pt x="5634" y="16296"/>
                    <a:pt x="5960" y="16405"/>
                    <a:pt x="6296" y="16486"/>
                  </a:cubicBezTo>
                  <a:cubicBezTo>
                    <a:pt x="6495" y="16532"/>
                    <a:pt x="6695" y="16568"/>
                    <a:pt x="6895" y="16604"/>
                  </a:cubicBezTo>
                  <a:cubicBezTo>
                    <a:pt x="7121" y="16468"/>
                    <a:pt x="7339" y="16332"/>
                    <a:pt x="7557" y="16187"/>
                  </a:cubicBezTo>
                  <a:cubicBezTo>
                    <a:pt x="7593" y="16169"/>
                    <a:pt x="7629" y="16142"/>
                    <a:pt x="7666" y="16114"/>
                  </a:cubicBezTo>
                  <a:cubicBezTo>
                    <a:pt x="8164" y="15797"/>
                    <a:pt x="8636" y="15443"/>
                    <a:pt x="9108" y="15071"/>
                  </a:cubicBezTo>
                  <a:cubicBezTo>
                    <a:pt x="9144" y="15044"/>
                    <a:pt x="9180" y="15008"/>
                    <a:pt x="9217" y="14981"/>
                  </a:cubicBezTo>
                  <a:cubicBezTo>
                    <a:pt x="10741" y="13765"/>
                    <a:pt x="12074" y="12341"/>
                    <a:pt x="13181" y="10744"/>
                  </a:cubicBezTo>
                  <a:cubicBezTo>
                    <a:pt x="13208" y="10699"/>
                    <a:pt x="13235" y="10663"/>
                    <a:pt x="13262" y="10617"/>
                  </a:cubicBezTo>
                  <a:cubicBezTo>
                    <a:pt x="13299" y="10581"/>
                    <a:pt x="13317" y="10536"/>
                    <a:pt x="13344" y="10499"/>
                  </a:cubicBezTo>
                  <a:cubicBezTo>
                    <a:pt x="14895" y="8150"/>
                    <a:pt x="15811" y="5184"/>
                    <a:pt x="15412" y="2399"/>
                  </a:cubicBezTo>
                  <a:cubicBezTo>
                    <a:pt x="15385" y="2381"/>
                    <a:pt x="15367" y="2354"/>
                    <a:pt x="15340" y="2326"/>
                  </a:cubicBezTo>
                  <a:cubicBezTo>
                    <a:pt x="15285" y="2263"/>
                    <a:pt x="15222" y="2199"/>
                    <a:pt x="15158" y="2145"/>
                  </a:cubicBezTo>
                  <a:cubicBezTo>
                    <a:pt x="14333" y="1329"/>
                    <a:pt x="13271" y="766"/>
                    <a:pt x="12156" y="421"/>
                  </a:cubicBezTo>
                  <a:cubicBezTo>
                    <a:pt x="11793" y="313"/>
                    <a:pt x="11421" y="222"/>
                    <a:pt x="11049" y="149"/>
                  </a:cubicBezTo>
                  <a:cubicBezTo>
                    <a:pt x="11013" y="140"/>
                    <a:pt x="10976" y="140"/>
                    <a:pt x="10931" y="131"/>
                  </a:cubicBezTo>
                  <a:cubicBezTo>
                    <a:pt x="10409" y="45"/>
                    <a:pt x="9883" y="1"/>
                    <a:pt x="9355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2"/>
            <p:cNvSpPr/>
            <p:nvPr/>
          </p:nvSpPr>
          <p:spPr>
            <a:xfrm>
              <a:off x="2054500" y="1315525"/>
              <a:ext cx="168975" cy="307975"/>
            </a:xfrm>
            <a:custGeom>
              <a:avLst/>
              <a:gdLst/>
              <a:ahLst/>
              <a:cxnLst/>
              <a:rect l="l" t="t" r="r" b="b"/>
              <a:pathLst>
                <a:path w="6759" h="12319" extrusionOk="0">
                  <a:moveTo>
                    <a:pt x="908" y="0"/>
                  </a:moveTo>
                  <a:cubicBezTo>
                    <a:pt x="835" y="118"/>
                    <a:pt x="763" y="227"/>
                    <a:pt x="690" y="345"/>
                  </a:cubicBezTo>
                  <a:cubicBezTo>
                    <a:pt x="1" y="2831"/>
                    <a:pt x="291" y="5479"/>
                    <a:pt x="1488" y="7765"/>
                  </a:cubicBezTo>
                  <a:cubicBezTo>
                    <a:pt x="2622" y="9843"/>
                    <a:pt x="4445" y="11448"/>
                    <a:pt x="6650" y="12319"/>
                  </a:cubicBezTo>
                  <a:cubicBezTo>
                    <a:pt x="6686" y="12301"/>
                    <a:pt x="6731" y="12274"/>
                    <a:pt x="6759" y="12246"/>
                  </a:cubicBezTo>
                  <a:cubicBezTo>
                    <a:pt x="4554" y="11403"/>
                    <a:pt x="2713" y="9788"/>
                    <a:pt x="1579" y="7711"/>
                  </a:cubicBezTo>
                  <a:cubicBezTo>
                    <a:pt x="327" y="5334"/>
                    <a:pt x="82" y="2559"/>
                    <a:pt x="908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2"/>
            <p:cNvSpPr/>
            <p:nvPr/>
          </p:nvSpPr>
          <p:spPr>
            <a:xfrm>
              <a:off x="2085575" y="1253400"/>
              <a:ext cx="176675" cy="342225"/>
            </a:xfrm>
            <a:custGeom>
              <a:avLst/>
              <a:gdLst/>
              <a:ahLst/>
              <a:cxnLst/>
              <a:rect l="l" t="t" r="r" b="b"/>
              <a:pathLst>
                <a:path w="7067" h="13689" extrusionOk="0">
                  <a:moveTo>
                    <a:pt x="2259" y="0"/>
                  </a:moveTo>
                  <a:lnTo>
                    <a:pt x="2259" y="0"/>
                  </a:lnTo>
                  <a:cubicBezTo>
                    <a:pt x="2186" y="45"/>
                    <a:pt x="2114" y="91"/>
                    <a:pt x="2041" y="136"/>
                  </a:cubicBezTo>
                  <a:cubicBezTo>
                    <a:pt x="663" y="2195"/>
                    <a:pt x="0" y="4590"/>
                    <a:pt x="227" y="6812"/>
                  </a:cubicBezTo>
                  <a:cubicBezTo>
                    <a:pt x="499" y="9479"/>
                    <a:pt x="2123" y="11901"/>
                    <a:pt x="4354" y="12972"/>
                  </a:cubicBezTo>
                  <a:cubicBezTo>
                    <a:pt x="5180" y="13353"/>
                    <a:pt x="6051" y="13588"/>
                    <a:pt x="6958" y="13688"/>
                  </a:cubicBezTo>
                  <a:cubicBezTo>
                    <a:pt x="6994" y="13661"/>
                    <a:pt x="7030" y="13634"/>
                    <a:pt x="7067" y="13598"/>
                  </a:cubicBezTo>
                  <a:cubicBezTo>
                    <a:pt x="6141" y="13507"/>
                    <a:pt x="5243" y="13271"/>
                    <a:pt x="4400" y="12881"/>
                  </a:cubicBezTo>
                  <a:cubicBezTo>
                    <a:pt x="2196" y="11829"/>
                    <a:pt x="599" y="9434"/>
                    <a:pt x="336" y="6794"/>
                  </a:cubicBezTo>
                  <a:cubicBezTo>
                    <a:pt x="109" y="4536"/>
                    <a:pt x="808" y="2086"/>
                    <a:pt x="2259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2"/>
            <p:cNvSpPr/>
            <p:nvPr/>
          </p:nvSpPr>
          <p:spPr>
            <a:xfrm>
              <a:off x="2141575" y="1223675"/>
              <a:ext cx="174650" cy="299375"/>
            </a:xfrm>
            <a:custGeom>
              <a:avLst/>
              <a:gdLst/>
              <a:ahLst/>
              <a:cxnLst/>
              <a:rect l="l" t="t" r="r" b="b"/>
              <a:pathLst>
                <a:path w="6986" h="11975" extrusionOk="0">
                  <a:moveTo>
                    <a:pt x="3058" y="1"/>
                  </a:moveTo>
                  <a:cubicBezTo>
                    <a:pt x="2994" y="10"/>
                    <a:pt x="2931" y="28"/>
                    <a:pt x="2867" y="46"/>
                  </a:cubicBezTo>
                  <a:cubicBezTo>
                    <a:pt x="1443" y="1416"/>
                    <a:pt x="491" y="3212"/>
                    <a:pt x="164" y="5162"/>
                  </a:cubicBezTo>
                  <a:cubicBezTo>
                    <a:pt x="10" y="5969"/>
                    <a:pt x="1" y="6804"/>
                    <a:pt x="137" y="7611"/>
                  </a:cubicBezTo>
                  <a:cubicBezTo>
                    <a:pt x="418" y="9117"/>
                    <a:pt x="1325" y="10423"/>
                    <a:pt x="2632" y="11222"/>
                  </a:cubicBezTo>
                  <a:cubicBezTo>
                    <a:pt x="3466" y="11721"/>
                    <a:pt x="4428" y="11974"/>
                    <a:pt x="5398" y="11974"/>
                  </a:cubicBezTo>
                  <a:cubicBezTo>
                    <a:pt x="5933" y="11974"/>
                    <a:pt x="6469" y="11893"/>
                    <a:pt x="6986" y="11739"/>
                  </a:cubicBezTo>
                  <a:lnTo>
                    <a:pt x="6949" y="11639"/>
                  </a:lnTo>
                  <a:cubicBezTo>
                    <a:pt x="6439" y="11794"/>
                    <a:pt x="5915" y="11871"/>
                    <a:pt x="5393" y="11871"/>
                  </a:cubicBezTo>
                  <a:cubicBezTo>
                    <a:pt x="4447" y="11871"/>
                    <a:pt x="3510" y="11619"/>
                    <a:pt x="2686" y="11122"/>
                  </a:cubicBezTo>
                  <a:cubicBezTo>
                    <a:pt x="1407" y="10342"/>
                    <a:pt x="518" y="9063"/>
                    <a:pt x="237" y="7593"/>
                  </a:cubicBezTo>
                  <a:cubicBezTo>
                    <a:pt x="110" y="6795"/>
                    <a:pt x="119" y="5969"/>
                    <a:pt x="273" y="5180"/>
                  </a:cubicBezTo>
                  <a:cubicBezTo>
                    <a:pt x="627" y="3130"/>
                    <a:pt x="1652" y="1289"/>
                    <a:pt x="3058" y="1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2"/>
            <p:cNvSpPr/>
            <p:nvPr/>
          </p:nvSpPr>
          <p:spPr>
            <a:xfrm>
              <a:off x="2166300" y="1219375"/>
              <a:ext cx="203000" cy="267625"/>
            </a:xfrm>
            <a:custGeom>
              <a:avLst/>
              <a:gdLst/>
              <a:ahLst/>
              <a:cxnLst/>
              <a:rect l="l" t="t" r="r" b="b"/>
              <a:pathLst>
                <a:path w="8120" h="10705" extrusionOk="0">
                  <a:moveTo>
                    <a:pt x="3230" y="0"/>
                  </a:moveTo>
                  <a:cubicBezTo>
                    <a:pt x="3176" y="0"/>
                    <a:pt x="3112" y="9"/>
                    <a:pt x="3058" y="19"/>
                  </a:cubicBezTo>
                  <a:cubicBezTo>
                    <a:pt x="1652" y="1243"/>
                    <a:pt x="717" y="2758"/>
                    <a:pt x="391" y="4291"/>
                  </a:cubicBezTo>
                  <a:cubicBezTo>
                    <a:pt x="1" y="6151"/>
                    <a:pt x="545" y="8092"/>
                    <a:pt x="1788" y="9244"/>
                  </a:cubicBezTo>
                  <a:cubicBezTo>
                    <a:pt x="2541" y="9951"/>
                    <a:pt x="3584" y="10423"/>
                    <a:pt x="4799" y="10604"/>
                  </a:cubicBezTo>
                  <a:cubicBezTo>
                    <a:pt x="5244" y="10668"/>
                    <a:pt x="5697" y="10704"/>
                    <a:pt x="6142" y="10704"/>
                  </a:cubicBezTo>
                  <a:cubicBezTo>
                    <a:pt x="6731" y="10695"/>
                    <a:pt x="7312" y="10659"/>
                    <a:pt x="7892" y="10586"/>
                  </a:cubicBezTo>
                  <a:cubicBezTo>
                    <a:pt x="7965" y="10577"/>
                    <a:pt x="8038" y="10568"/>
                    <a:pt x="8119" y="10559"/>
                  </a:cubicBezTo>
                  <a:lnTo>
                    <a:pt x="8110" y="10441"/>
                  </a:lnTo>
                  <a:cubicBezTo>
                    <a:pt x="8065" y="10450"/>
                    <a:pt x="8019" y="10459"/>
                    <a:pt x="7974" y="10459"/>
                  </a:cubicBezTo>
                  <a:cubicBezTo>
                    <a:pt x="7438" y="10524"/>
                    <a:pt x="6815" y="10583"/>
                    <a:pt x="6163" y="10583"/>
                  </a:cubicBezTo>
                  <a:cubicBezTo>
                    <a:pt x="5722" y="10583"/>
                    <a:pt x="5267" y="10556"/>
                    <a:pt x="4817" y="10486"/>
                  </a:cubicBezTo>
                  <a:cubicBezTo>
                    <a:pt x="3620" y="10305"/>
                    <a:pt x="2604" y="9852"/>
                    <a:pt x="1860" y="9153"/>
                  </a:cubicBezTo>
                  <a:cubicBezTo>
                    <a:pt x="645" y="8028"/>
                    <a:pt x="110" y="6123"/>
                    <a:pt x="490" y="4309"/>
                  </a:cubicBezTo>
                  <a:cubicBezTo>
                    <a:pt x="817" y="2758"/>
                    <a:pt x="1788" y="1234"/>
                    <a:pt x="3230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2"/>
            <p:cNvSpPr/>
            <p:nvPr/>
          </p:nvSpPr>
          <p:spPr>
            <a:xfrm>
              <a:off x="2279000" y="1222325"/>
              <a:ext cx="110250" cy="170550"/>
            </a:xfrm>
            <a:custGeom>
              <a:avLst/>
              <a:gdLst/>
              <a:ahLst/>
              <a:cxnLst/>
              <a:rect l="l" t="t" r="r" b="b"/>
              <a:pathLst>
                <a:path w="4410" h="6822" extrusionOk="0">
                  <a:moveTo>
                    <a:pt x="1053" y="0"/>
                  </a:moveTo>
                  <a:cubicBezTo>
                    <a:pt x="835" y="318"/>
                    <a:pt x="654" y="662"/>
                    <a:pt x="527" y="1025"/>
                  </a:cubicBezTo>
                  <a:cubicBezTo>
                    <a:pt x="1" y="2531"/>
                    <a:pt x="264" y="4200"/>
                    <a:pt x="1235" y="5461"/>
                  </a:cubicBezTo>
                  <a:cubicBezTo>
                    <a:pt x="1806" y="6196"/>
                    <a:pt x="2759" y="6822"/>
                    <a:pt x="3756" y="6822"/>
                  </a:cubicBezTo>
                  <a:cubicBezTo>
                    <a:pt x="3974" y="6822"/>
                    <a:pt x="4192" y="6785"/>
                    <a:pt x="4409" y="6722"/>
                  </a:cubicBezTo>
                  <a:lnTo>
                    <a:pt x="4373" y="6631"/>
                  </a:lnTo>
                  <a:cubicBezTo>
                    <a:pt x="4166" y="6692"/>
                    <a:pt x="3957" y="6720"/>
                    <a:pt x="3751" y="6720"/>
                  </a:cubicBezTo>
                  <a:cubicBezTo>
                    <a:pt x="2792" y="6720"/>
                    <a:pt x="1876" y="6116"/>
                    <a:pt x="1316" y="5407"/>
                  </a:cubicBezTo>
                  <a:cubicBezTo>
                    <a:pt x="364" y="4173"/>
                    <a:pt x="101" y="2540"/>
                    <a:pt x="618" y="1071"/>
                  </a:cubicBezTo>
                  <a:cubicBezTo>
                    <a:pt x="754" y="690"/>
                    <a:pt x="935" y="345"/>
                    <a:pt x="1171" y="18"/>
                  </a:cubicBezTo>
                  <a:cubicBezTo>
                    <a:pt x="1135" y="9"/>
                    <a:pt x="1089" y="9"/>
                    <a:pt x="1053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2"/>
            <p:cNvSpPr/>
            <p:nvPr/>
          </p:nvSpPr>
          <p:spPr>
            <a:xfrm>
              <a:off x="2158600" y="1272675"/>
              <a:ext cx="256950" cy="358325"/>
            </a:xfrm>
            <a:custGeom>
              <a:avLst/>
              <a:gdLst/>
              <a:ahLst/>
              <a:cxnLst/>
              <a:rect l="l" t="t" r="r" b="b"/>
              <a:pathLst>
                <a:path w="10278" h="14333" extrusionOk="0">
                  <a:moveTo>
                    <a:pt x="10096" y="0"/>
                  </a:moveTo>
                  <a:cubicBezTo>
                    <a:pt x="8337" y="798"/>
                    <a:pt x="6713" y="2114"/>
                    <a:pt x="5198" y="3247"/>
                  </a:cubicBezTo>
                  <a:cubicBezTo>
                    <a:pt x="3402" y="4590"/>
                    <a:pt x="1887" y="6332"/>
                    <a:pt x="980" y="8382"/>
                  </a:cubicBezTo>
                  <a:cubicBezTo>
                    <a:pt x="209" y="10132"/>
                    <a:pt x="0" y="12101"/>
                    <a:pt x="245" y="14015"/>
                  </a:cubicBezTo>
                  <a:cubicBezTo>
                    <a:pt x="572" y="14142"/>
                    <a:pt x="898" y="14251"/>
                    <a:pt x="1234" y="14332"/>
                  </a:cubicBezTo>
                  <a:cubicBezTo>
                    <a:pt x="1932" y="11747"/>
                    <a:pt x="2966" y="9262"/>
                    <a:pt x="4327" y="6948"/>
                  </a:cubicBezTo>
                  <a:cubicBezTo>
                    <a:pt x="5869" y="4345"/>
                    <a:pt x="7865" y="2005"/>
                    <a:pt x="10278" y="181"/>
                  </a:cubicBezTo>
                  <a:cubicBezTo>
                    <a:pt x="10223" y="118"/>
                    <a:pt x="10160" y="54"/>
                    <a:pt x="10096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2"/>
            <p:cNvSpPr/>
            <p:nvPr/>
          </p:nvSpPr>
          <p:spPr>
            <a:xfrm>
              <a:off x="2975450" y="1238575"/>
              <a:ext cx="395275" cy="415100"/>
            </a:xfrm>
            <a:custGeom>
              <a:avLst/>
              <a:gdLst/>
              <a:ahLst/>
              <a:cxnLst/>
              <a:rect l="l" t="t" r="r" b="b"/>
              <a:pathLst>
                <a:path w="15811" h="16604" extrusionOk="0">
                  <a:moveTo>
                    <a:pt x="6447" y="0"/>
                  </a:moveTo>
                  <a:cubicBezTo>
                    <a:pt x="5920" y="0"/>
                    <a:pt x="5393" y="44"/>
                    <a:pt x="4871" y="130"/>
                  </a:cubicBezTo>
                  <a:cubicBezTo>
                    <a:pt x="4835" y="139"/>
                    <a:pt x="4790" y="139"/>
                    <a:pt x="4753" y="149"/>
                  </a:cubicBezTo>
                  <a:cubicBezTo>
                    <a:pt x="4381" y="221"/>
                    <a:pt x="4009" y="312"/>
                    <a:pt x="3647" y="421"/>
                  </a:cubicBezTo>
                  <a:cubicBezTo>
                    <a:pt x="2531" y="765"/>
                    <a:pt x="1470" y="1328"/>
                    <a:pt x="644" y="2144"/>
                  </a:cubicBezTo>
                  <a:cubicBezTo>
                    <a:pt x="581" y="2199"/>
                    <a:pt x="526" y="2262"/>
                    <a:pt x="463" y="2326"/>
                  </a:cubicBezTo>
                  <a:cubicBezTo>
                    <a:pt x="445" y="2353"/>
                    <a:pt x="417" y="2380"/>
                    <a:pt x="399" y="2398"/>
                  </a:cubicBezTo>
                  <a:cubicBezTo>
                    <a:pt x="0" y="5183"/>
                    <a:pt x="916" y="8149"/>
                    <a:pt x="2467" y="10499"/>
                  </a:cubicBezTo>
                  <a:cubicBezTo>
                    <a:pt x="2495" y="10535"/>
                    <a:pt x="2522" y="10571"/>
                    <a:pt x="2549" y="10607"/>
                  </a:cubicBezTo>
                  <a:cubicBezTo>
                    <a:pt x="2576" y="10653"/>
                    <a:pt x="2603" y="10698"/>
                    <a:pt x="2631" y="10734"/>
                  </a:cubicBezTo>
                  <a:cubicBezTo>
                    <a:pt x="3737" y="12331"/>
                    <a:pt x="5080" y="13764"/>
                    <a:pt x="6595" y="14980"/>
                  </a:cubicBezTo>
                  <a:cubicBezTo>
                    <a:pt x="6631" y="15007"/>
                    <a:pt x="6667" y="15043"/>
                    <a:pt x="6704" y="15061"/>
                  </a:cubicBezTo>
                  <a:cubicBezTo>
                    <a:pt x="7175" y="15433"/>
                    <a:pt x="7647" y="15787"/>
                    <a:pt x="8146" y="16114"/>
                  </a:cubicBezTo>
                  <a:cubicBezTo>
                    <a:pt x="8182" y="16141"/>
                    <a:pt x="8218" y="16159"/>
                    <a:pt x="8255" y="16186"/>
                  </a:cubicBezTo>
                  <a:cubicBezTo>
                    <a:pt x="8472" y="16331"/>
                    <a:pt x="8690" y="16467"/>
                    <a:pt x="8917" y="16603"/>
                  </a:cubicBezTo>
                  <a:cubicBezTo>
                    <a:pt x="9116" y="16567"/>
                    <a:pt x="9316" y="16531"/>
                    <a:pt x="9516" y="16476"/>
                  </a:cubicBezTo>
                  <a:cubicBezTo>
                    <a:pt x="9851" y="16395"/>
                    <a:pt x="10178" y="16286"/>
                    <a:pt x="10495" y="16159"/>
                  </a:cubicBezTo>
                  <a:cubicBezTo>
                    <a:pt x="12863" y="15206"/>
                    <a:pt x="14741" y="13048"/>
                    <a:pt x="15321" y="10544"/>
                  </a:cubicBezTo>
                  <a:cubicBezTo>
                    <a:pt x="15811" y="8403"/>
                    <a:pt x="15366" y="6090"/>
                    <a:pt x="14214" y="4203"/>
                  </a:cubicBezTo>
                  <a:cubicBezTo>
                    <a:pt x="14151" y="4094"/>
                    <a:pt x="14078" y="3977"/>
                    <a:pt x="14006" y="3868"/>
                  </a:cubicBezTo>
                  <a:cubicBezTo>
                    <a:pt x="13570" y="3215"/>
                    <a:pt x="13044" y="2634"/>
                    <a:pt x="12446" y="2126"/>
                  </a:cubicBezTo>
                  <a:cubicBezTo>
                    <a:pt x="12183" y="1908"/>
                    <a:pt x="11901" y="1700"/>
                    <a:pt x="11620" y="1509"/>
                  </a:cubicBezTo>
                  <a:cubicBezTo>
                    <a:pt x="11548" y="1464"/>
                    <a:pt x="11475" y="1418"/>
                    <a:pt x="11402" y="1373"/>
                  </a:cubicBezTo>
                  <a:cubicBezTo>
                    <a:pt x="10523" y="838"/>
                    <a:pt x="9561" y="448"/>
                    <a:pt x="8554" y="230"/>
                  </a:cubicBezTo>
                  <a:cubicBezTo>
                    <a:pt x="8491" y="212"/>
                    <a:pt x="8427" y="203"/>
                    <a:pt x="8355" y="194"/>
                  </a:cubicBezTo>
                  <a:cubicBezTo>
                    <a:pt x="8037" y="121"/>
                    <a:pt x="7710" y="76"/>
                    <a:pt x="7384" y="49"/>
                  </a:cubicBezTo>
                  <a:cubicBezTo>
                    <a:pt x="7329" y="40"/>
                    <a:pt x="7266" y="31"/>
                    <a:pt x="7203" y="31"/>
                  </a:cubicBezTo>
                  <a:cubicBezTo>
                    <a:pt x="6951" y="10"/>
                    <a:pt x="6699" y="0"/>
                    <a:pt x="6447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2"/>
            <p:cNvSpPr/>
            <p:nvPr/>
          </p:nvSpPr>
          <p:spPr>
            <a:xfrm>
              <a:off x="3179075" y="1335250"/>
              <a:ext cx="168975" cy="308000"/>
            </a:xfrm>
            <a:custGeom>
              <a:avLst/>
              <a:gdLst/>
              <a:ahLst/>
              <a:cxnLst/>
              <a:rect l="l" t="t" r="r" b="b"/>
              <a:pathLst>
                <a:path w="6759" h="12320" extrusionOk="0">
                  <a:moveTo>
                    <a:pt x="5852" y="1"/>
                  </a:moveTo>
                  <a:lnTo>
                    <a:pt x="5852" y="1"/>
                  </a:lnTo>
                  <a:cubicBezTo>
                    <a:pt x="6677" y="2550"/>
                    <a:pt x="6432" y="5325"/>
                    <a:pt x="5180" y="7702"/>
                  </a:cubicBezTo>
                  <a:cubicBezTo>
                    <a:pt x="4047" y="9788"/>
                    <a:pt x="2214" y="11394"/>
                    <a:pt x="1" y="12247"/>
                  </a:cubicBezTo>
                  <a:cubicBezTo>
                    <a:pt x="37" y="12274"/>
                    <a:pt x="73" y="12292"/>
                    <a:pt x="110" y="12319"/>
                  </a:cubicBezTo>
                  <a:cubicBezTo>
                    <a:pt x="2314" y="11448"/>
                    <a:pt x="4137" y="9834"/>
                    <a:pt x="5271" y="7756"/>
                  </a:cubicBezTo>
                  <a:cubicBezTo>
                    <a:pt x="6478" y="5480"/>
                    <a:pt x="6759" y="2822"/>
                    <a:pt x="6069" y="336"/>
                  </a:cubicBezTo>
                  <a:cubicBezTo>
                    <a:pt x="6006" y="227"/>
                    <a:pt x="5933" y="110"/>
                    <a:pt x="5852" y="1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2"/>
            <p:cNvSpPr/>
            <p:nvPr/>
          </p:nvSpPr>
          <p:spPr>
            <a:xfrm>
              <a:off x="3140300" y="1273125"/>
              <a:ext cx="176700" cy="342000"/>
            </a:xfrm>
            <a:custGeom>
              <a:avLst/>
              <a:gdLst/>
              <a:ahLst/>
              <a:cxnLst/>
              <a:rect l="l" t="t" r="r" b="b"/>
              <a:pathLst>
                <a:path w="7068" h="13680" extrusionOk="0">
                  <a:moveTo>
                    <a:pt x="4808" y="0"/>
                  </a:moveTo>
                  <a:cubicBezTo>
                    <a:pt x="6260" y="2087"/>
                    <a:pt x="6958" y="4536"/>
                    <a:pt x="6731" y="6794"/>
                  </a:cubicBezTo>
                  <a:cubicBezTo>
                    <a:pt x="6468" y="9425"/>
                    <a:pt x="4872" y="11820"/>
                    <a:pt x="2668" y="12872"/>
                  </a:cubicBezTo>
                  <a:cubicBezTo>
                    <a:pt x="1824" y="13262"/>
                    <a:pt x="926" y="13507"/>
                    <a:pt x="1" y="13598"/>
                  </a:cubicBezTo>
                  <a:cubicBezTo>
                    <a:pt x="37" y="13625"/>
                    <a:pt x="73" y="13661"/>
                    <a:pt x="110" y="13679"/>
                  </a:cubicBezTo>
                  <a:cubicBezTo>
                    <a:pt x="1017" y="13589"/>
                    <a:pt x="1888" y="13344"/>
                    <a:pt x="2713" y="12972"/>
                  </a:cubicBezTo>
                  <a:cubicBezTo>
                    <a:pt x="4944" y="11901"/>
                    <a:pt x="6568" y="9479"/>
                    <a:pt x="6840" y="6803"/>
                  </a:cubicBezTo>
                  <a:cubicBezTo>
                    <a:pt x="7067" y="4590"/>
                    <a:pt x="6405" y="2195"/>
                    <a:pt x="5026" y="136"/>
                  </a:cubicBezTo>
                  <a:cubicBezTo>
                    <a:pt x="4954" y="82"/>
                    <a:pt x="4881" y="36"/>
                    <a:pt x="4808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2"/>
            <p:cNvSpPr/>
            <p:nvPr/>
          </p:nvSpPr>
          <p:spPr>
            <a:xfrm>
              <a:off x="3086325" y="1243400"/>
              <a:ext cx="174650" cy="299375"/>
            </a:xfrm>
            <a:custGeom>
              <a:avLst/>
              <a:gdLst/>
              <a:ahLst/>
              <a:cxnLst/>
              <a:rect l="l" t="t" r="r" b="b"/>
              <a:pathLst>
                <a:path w="6986" h="11975" extrusionOk="0">
                  <a:moveTo>
                    <a:pt x="3920" y="1"/>
                  </a:moveTo>
                  <a:lnTo>
                    <a:pt x="3920" y="1"/>
                  </a:lnTo>
                  <a:cubicBezTo>
                    <a:pt x="5344" y="1280"/>
                    <a:pt x="6360" y="3130"/>
                    <a:pt x="6713" y="5171"/>
                  </a:cubicBezTo>
                  <a:cubicBezTo>
                    <a:pt x="6868" y="5970"/>
                    <a:pt x="6877" y="6786"/>
                    <a:pt x="6750" y="7584"/>
                  </a:cubicBezTo>
                  <a:cubicBezTo>
                    <a:pt x="6468" y="9063"/>
                    <a:pt x="5580" y="10342"/>
                    <a:pt x="4301" y="11122"/>
                  </a:cubicBezTo>
                  <a:cubicBezTo>
                    <a:pt x="3476" y="11619"/>
                    <a:pt x="2539" y="11871"/>
                    <a:pt x="1594" y="11871"/>
                  </a:cubicBezTo>
                  <a:cubicBezTo>
                    <a:pt x="1072" y="11871"/>
                    <a:pt x="547" y="11794"/>
                    <a:pt x="37" y="11639"/>
                  </a:cubicBezTo>
                  <a:lnTo>
                    <a:pt x="1" y="11730"/>
                  </a:lnTo>
                  <a:cubicBezTo>
                    <a:pt x="518" y="11893"/>
                    <a:pt x="1053" y="11975"/>
                    <a:pt x="1588" y="11975"/>
                  </a:cubicBezTo>
                  <a:cubicBezTo>
                    <a:pt x="2559" y="11975"/>
                    <a:pt x="3520" y="11712"/>
                    <a:pt x="4355" y="11213"/>
                  </a:cubicBezTo>
                  <a:cubicBezTo>
                    <a:pt x="5661" y="10414"/>
                    <a:pt x="6568" y="9108"/>
                    <a:pt x="6849" y="7612"/>
                  </a:cubicBezTo>
                  <a:cubicBezTo>
                    <a:pt x="6986" y="6795"/>
                    <a:pt x="6967" y="5961"/>
                    <a:pt x="6813" y="5153"/>
                  </a:cubicBezTo>
                  <a:cubicBezTo>
                    <a:pt x="6487" y="3203"/>
                    <a:pt x="5543" y="1407"/>
                    <a:pt x="4119" y="37"/>
                  </a:cubicBezTo>
                  <a:cubicBezTo>
                    <a:pt x="4056" y="19"/>
                    <a:pt x="3992" y="10"/>
                    <a:pt x="3920" y="1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2"/>
            <p:cNvSpPr/>
            <p:nvPr/>
          </p:nvSpPr>
          <p:spPr>
            <a:xfrm>
              <a:off x="3033500" y="1239325"/>
              <a:ext cx="202750" cy="267400"/>
            </a:xfrm>
            <a:custGeom>
              <a:avLst/>
              <a:gdLst/>
              <a:ahLst/>
              <a:cxnLst/>
              <a:rect l="l" t="t" r="r" b="b"/>
              <a:pathLst>
                <a:path w="8110" h="10696" extrusionOk="0">
                  <a:moveTo>
                    <a:pt x="4881" y="1"/>
                  </a:moveTo>
                  <a:cubicBezTo>
                    <a:pt x="6323" y="1234"/>
                    <a:pt x="7293" y="2758"/>
                    <a:pt x="7620" y="4318"/>
                  </a:cubicBezTo>
                  <a:cubicBezTo>
                    <a:pt x="8010" y="6133"/>
                    <a:pt x="7475" y="8038"/>
                    <a:pt x="6259" y="9171"/>
                  </a:cubicBezTo>
                  <a:cubicBezTo>
                    <a:pt x="5515" y="9861"/>
                    <a:pt x="4490" y="10314"/>
                    <a:pt x="3302" y="10496"/>
                  </a:cubicBezTo>
                  <a:cubicBezTo>
                    <a:pt x="2852" y="10565"/>
                    <a:pt x="2398" y="10592"/>
                    <a:pt x="1957" y="10592"/>
                  </a:cubicBezTo>
                  <a:cubicBezTo>
                    <a:pt x="1304" y="10592"/>
                    <a:pt x="681" y="10534"/>
                    <a:pt x="145" y="10469"/>
                  </a:cubicBezTo>
                  <a:cubicBezTo>
                    <a:pt x="100" y="10469"/>
                    <a:pt x="55" y="10460"/>
                    <a:pt x="9" y="10450"/>
                  </a:cubicBezTo>
                  <a:lnTo>
                    <a:pt x="0" y="10550"/>
                  </a:lnTo>
                  <a:cubicBezTo>
                    <a:pt x="73" y="10559"/>
                    <a:pt x="145" y="10577"/>
                    <a:pt x="227" y="10587"/>
                  </a:cubicBezTo>
                  <a:cubicBezTo>
                    <a:pt x="799" y="10659"/>
                    <a:pt x="1388" y="10695"/>
                    <a:pt x="1969" y="10695"/>
                  </a:cubicBezTo>
                  <a:cubicBezTo>
                    <a:pt x="2422" y="10695"/>
                    <a:pt x="2867" y="10668"/>
                    <a:pt x="3311" y="10596"/>
                  </a:cubicBezTo>
                  <a:cubicBezTo>
                    <a:pt x="4527" y="10414"/>
                    <a:pt x="5570" y="9942"/>
                    <a:pt x="6323" y="9235"/>
                  </a:cubicBezTo>
                  <a:cubicBezTo>
                    <a:pt x="7575" y="8083"/>
                    <a:pt x="8110" y="6142"/>
                    <a:pt x="7729" y="4291"/>
                  </a:cubicBezTo>
                  <a:cubicBezTo>
                    <a:pt x="7402" y="2758"/>
                    <a:pt x="6459" y="1243"/>
                    <a:pt x="5062" y="19"/>
                  </a:cubicBezTo>
                  <a:cubicBezTo>
                    <a:pt x="5007" y="10"/>
                    <a:pt x="4944" y="1"/>
                    <a:pt x="4881" y="1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2"/>
            <p:cNvSpPr/>
            <p:nvPr/>
          </p:nvSpPr>
          <p:spPr>
            <a:xfrm>
              <a:off x="3013300" y="1241825"/>
              <a:ext cx="110250" cy="170550"/>
            </a:xfrm>
            <a:custGeom>
              <a:avLst/>
              <a:gdLst/>
              <a:ahLst/>
              <a:cxnLst/>
              <a:rect l="l" t="t" r="r" b="b"/>
              <a:pathLst>
                <a:path w="4410" h="6822" extrusionOk="0">
                  <a:moveTo>
                    <a:pt x="3357" y="0"/>
                  </a:moveTo>
                  <a:cubicBezTo>
                    <a:pt x="3321" y="0"/>
                    <a:pt x="3276" y="9"/>
                    <a:pt x="3239" y="19"/>
                  </a:cubicBezTo>
                  <a:cubicBezTo>
                    <a:pt x="3475" y="336"/>
                    <a:pt x="3657" y="690"/>
                    <a:pt x="3793" y="1062"/>
                  </a:cubicBezTo>
                  <a:cubicBezTo>
                    <a:pt x="4310" y="2531"/>
                    <a:pt x="4047" y="4164"/>
                    <a:pt x="3094" y="5407"/>
                  </a:cubicBezTo>
                  <a:cubicBezTo>
                    <a:pt x="2536" y="6107"/>
                    <a:pt x="1629" y="6715"/>
                    <a:pt x="670" y="6715"/>
                  </a:cubicBezTo>
                  <a:cubicBezTo>
                    <a:pt x="461" y="6715"/>
                    <a:pt x="249" y="6686"/>
                    <a:pt x="37" y="6622"/>
                  </a:cubicBezTo>
                  <a:lnTo>
                    <a:pt x="1" y="6731"/>
                  </a:lnTo>
                  <a:cubicBezTo>
                    <a:pt x="219" y="6795"/>
                    <a:pt x="436" y="6822"/>
                    <a:pt x="654" y="6822"/>
                  </a:cubicBezTo>
                  <a:cubicBezTo>
                    <a:pt x="1661" y="6822"/>
                    <a:pt x="2604" y="6196"/>
                    <a:pt x="3176" y="5461"/>
                  </a:cubicBezTo>
                  <a:cubicBezTo>
                    <a:pt x="4146" y="4200"/>
                    <a:pt x="4409" y="2531"/>
                    <a:pt x="3892" y="1025"/>
                  </a:cubicBezTo>
                  <a:cubicBezTo>
                    <a:pt x="3756" y="663"/>
                    <a:pt x="3575" y="318"/>
                    <a:pt x="3357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2"/>
            <p:cNvSpPr/>
            <p:nvPr/>
          </p:nvSpPr>
          <p:spPr>
            <a:xfrm>
              <a:off x="2987000" y="1292175"/>
              <a:ext cx="256975" cy="358325"/>
            </a:xfrm>
            <a:custGeom>
              <a:avLst/>
              <a:gdLst/>
              <a:ahLst/>
              <a:cxnLst/>
              <a:rect l="l" t="t" r="r" b="b"/>
              <a:pathLst>
                <a:path w="10279" h="14333" extrusionOk="0">
                  <a:moveTo>
                    <a:pt x="182" y="0"/>
                  </a:moveTo>
                  <a:cubicBezTo>
                    <a:pt x="119" y="55"/>
                    <a:pt x="55" y="118"/>
                    <a:pt x="1" y="182"/>
                  </a:cubicBezTo>
                  <a:cubicBezTo>
                    <a:pt x="2414" y="2005"/>
                    <a:pt x="4409" y="4354"/>
                    <a:pt x="5960" y="6958"/>
                  </a:cubicBezTo>
                  <a:cubicBezTo>
                    <a:pt x="7312" y="9262"/>
                    <a:pt x="8346" y="11747"/>
                    <a:pt x="9045" y="14332"/>
                  </a:cubicBezTo>
                  <a:cubicBezTo>
                    <a:pt x="9380" y="14251"/>
                    <a:pt x="9707" y="14142"/>
                    <a:pt x="10033" y="14015"/>
                  </a:cubicBezTo>
                  <a:cubicBezTo>
                    <a:pt x="10278" y="12110"/>
                    <a:pt x="10070" y="10133"/>
                    <a:pt x="9299" y="8382"/>
                  </a:cubicBezTo>
                  <a:cubicBezTo>
                    <a:pt x="8391" y="6332"/>
                    <a:pt x="6877" y="4590"/>
                    <a:pt x="5081" y="3248"/>
                  </a:cubicBezTo>
                  <a:cubicBezTo>
                    <a:pt x="3566" y="2114"/>
                    <a:pt x="1942" y="807"/>
                    <a:pt x="182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2"/>
            <p:cNvSpPr/>
            <p:nvPr/>
          </p:nvSpPr>
          <p:spPr>
            <a:xfrm>
              <a:off x="2056100" y="1681050"/>
              <a:ext cx="219075" cy="259450"/>
            </a:xfrm>
            <a:custGeom>
              <a:avLst/>
              <a:gdLst/>
              <a:ahLst/>
              <a:cxnLst/>
              <a:rect l="l" t="t" r="r" b="b"/>
              <a:pathLst>
                <a:path w="8763" h="10378" extrusionOk="0">
                  <a:moveTo>
                    <a:pt x="4841" y="0"/>
                  </a:moveTo>
                  <a:cubicBezTo>
                    <a:pt x="4071" y="0"/>
                    <a:pt x="3306" y="186"/>
                    <a:pt x="2613" y="555"/>
                  </a:cubicBezTo>
                  <a:cubicBezTo>
                    <a:pt x="1007" y="1426"/>
                    <a:pt x="0" y="3286"/>
                    <a:pt x="154" y="5100"/>
                  </a:cubicBezTo>
                  <a:cubicBezTo>
                    <a:pt x="309" y="6969"/>
                    <a:pt x="1615" y="8629"/>
                    <a:pt x="3284" y="9499"/>
                  </a:cubicBezTo>
                  <a:cubicBezTo>
                    <a:pt x="4460" y="10119"/>
                    <a:pt x="5783" y="10378"/>
                    <a:pt x="7118" y="10378"/>
                  </a:cubicBezTo>
                  <a:cubicBezTo>
                    <a:pt x="7503" y="10378"/>
                    <a:pt x="7889" y="10356"/>
                    <a:pt x="8273" y="10316"/>
                  </a:cubicBezTo>
                  <a:cubicBezTo>
                    <a:pt x="8336" y="10316"/>
                    <a:pt x="8391" y="10307"/>
                    <a:pt x="8463" y="10298"/>
                  </a:cubicBezTo>
                  <a:cubicBezTo>
                    <a:pt x="8563" y="10289"/>
                    <a:pt x="8663" y="10270"/>
                    <a:pt x="8763" y="10261"/>
                  </a:cubicBezTo>
                  <a:cubicBezTo>
                    <a:pt x="8699" y="9708"/>
                    <a:pt x="8654" y="9137"/>
                    <a:pt x="8599" y="8556"/>
                  </a:cubicBezTo>
                  <a:cubicBezTo>
                    <a:pt x="8409" y="6234"/>
                    <a:pt x="8255" y="3748"/>
                    <a:pt x="7865" y="1508"/>
                  </a:cubicBezTo>
                  <a:cubicBezTo>
                    <a:pt x="7828" y="1326"/>
                    <a:pt x="7801" y="1154"/>
                    <a:pt x="7765" y="973"/>
                  </a:cubicBezTo>
                  <a:cubicBezTo>
                    <a:pt x="7692" y="918"/>
                    <a:pt x="7620" y="864"/>
                    <a:pt x="7547" y="827"/>
                  </a:cubicBezTo>
                  <a:cubicBezTo>
                    <a:pt x="7520" y="791"/>
                    <a:pt x="7484" y="773"/>
                    <a:pt x="7447" y="755"/>
                  </a:cubicBezTo>
                  <a:cubicBezTo>
                    <a:pt x="7103" y="528"/>
                    <a:pt x="6722" y="347"/>
                    <a:pt x="6314" y="229"/>
                  </a:cubicBezTo>
                  <a:cubicBezTo>
                    <a:pt x="6223" y="192"/>
                    <a:pt x="6123" y="165"/>
                    <a:pt x="6023" y="138"/>
                  </a:cubicBezTo>
                  <a:cubicBezTo>
                    <a:pt x="5996" y="129"/>
                    <a:pt x="5960" y="120"/>
                    <a:pt x="5933" y="120"/>
                  </a:cubicBezTo>
                  <a:cubicBezTo>
                    <a:pt x="5896" y="111"/>
                    <a:pt x="5860" y="102"/>
                    <a:pt x="5824" y="102"/>
                  </a:cubicBezTo>
                  <a:cubicBezTo>
                    <a:pt x="5499" y="34"/>
                    <a:pt x="5169" y="0"/>
                    <a:pt x="4841" y="0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2"/>
            <p:cNvSpPr/>
            <p:nvPr/>
          </p:nvSpPr>
          <p:spPr>
            <a:xfrm>
              <a:off x="2133425" y="1775800"/>
              <a:ext cx="126325" cy="91725"/>
            </a:xfrm>
            <a:custGeom>
              <a:avLst/>
              <a:gdLst/>
              <a:ahLst/>
              <a:cxnLst/>
              <a:rect l="l" t="t" r="r" b="b"/>
              <a:pathLst>
                <a:path w="5053" h="3669" extrusionOk="0">
                  <a:moveTo>
                    <a:pt x="196" y="1"/>
                  </a:moveTo>
                  <a:cubicBezTo>
                    <a:pt x="109" y="1"/>
                    <a:pt x="35" y="68"/>
                    <a:pt x="19" y="158"/>
                  </a:cubicBezTo>
                  <a:cubicBezTo>
                    <a:pt x="0" y="258"/>
                    <a:pt x="73" y="348"/>
                    <a:pt x="173" y="367"/>
                  </a:cubicBezTo>
                  <a:cubicBezTo>
                    <a:pt x="2105" y="666"/>
                    <a:pt x="3611" y="2253"/>
                    <a:pt x="4708" y="3605"/>
                  </a:cubicBezTo>
                  <a:cubicBezTo>
                    <a:pt x="4745" y="3641"/>
                    <a:pt x="4790" y="3668"/>
                    <a:pt x="4844" y="3668"/>
                  </a:cubicBezTo>
                  <a:cubicBezTo>
                    <a:pt x="4890" y="3668"/>
                    <a:pt x="4926" y="3659"/>
                    <a:pt x="4962" y="3632"/>
                  </a:cubicBezTo>
                  <a:cubicBezTo>
                    <a:pt x="5035" y="3569"/>
                    <a:pt x="5053" y="3451"/>
                    <a:pt x="4989" y="3378"/>
                  </a:cubicBezTo>
                  <a:cubicBezTo>
                    <a:pt x="3856" y="1972"/>
                    <a:pt x="2286" y="321"/>
                    <a:pt x="227" y="4"/>
                  </a:cubicBezTo>
                  <a:cubicBezTo>
                    <a:pt x="217" y="2"/>
                    <a:pt x="207" y="1"/>
                    <a:pt x="196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2"/>
            <p:cNvSpPr/>
            <p:nvPr/>
          </p:nvSpPr>
          <p:spPr>
            <a:xfrm>
              <a:off x="3143025" y="1668825"/>
              <a:ext cx="218400" cy="259400"/>
            </a:xfrm>
            <a:custGeom>
              <a:avLst/>
              <a:gdLst/>
              <a:ahLst/>
              <a:cxnLst/>
              <a:rect l="l" t="t" r="r" b="b"/>
              <a:pathLst>
                <a:path w="8736" h="10376" extrusionOk="0">
                  <a:moveTo>
                    <a:pt x="3905" y="1"/>
                  </a:moveTo>
                  <a:cubicBezTo>
                    <a:pt x="3534" y="1"/>
                    <a:pt x="3161" y="43"/>
                    <a:pt x="2794" y="128"/>
                  </a:cubicBezTo>
                  <a:cubicBezTo>
                    <a:pt x="2677" y="155"/>
                    <a:pt x="2577" y="192"/>
                    <a:pt x="2459" y="219"/>
                  </a:cubicBezTo>
                  <a:cubicBezTo>
                    <a:pt x="2395" y="237"/>
                    <a:pt x="2332" y="264"/>
                    <a:pt x="2268" y="291"/>
                  </a:cubicBezTo>
                  <a:cubicBezTo>
                    <a:pt x="2268" y="287"/>
                    <a:pt x="2266" y="285"/>
                    <a:pt x="2264" y="285"/>
                  </a:cubicBezTo>
                  <a:cubicBezTo>
                    <a:pt x="2262" y="285"/>
                    <a:pt x="2259" y="287"/>
                    <a:pt x="2259" y="291"/>
                  </a:cubicBezTo>
                  <a:cubicBezTo>
                    <a:pt x="2051" y="364"/>
                    <a:pt x="1842" y="446"/>
                    <a:pt x="1652" y="555"/>
                  </a:cubicBezTo>
                  <a:cubicBezTo>
                    <a:pt x="1552" y="600"/>
                    <a:pt x="1461" y="654"/>
                    <a:pt x="1370" y="718"/>
                  </a:cubicBezTo>
                  <a:cubicBezTo>
                    <a:pt x="1243" y="790"/>
                    <a:pt x="1116" y="881"/>
                    <a:pt x="998" y="972"/>
                  </a:cubicBezTo>
                  <a:cubicBezTo>
                    <a:pt x="890" y="1525"/>
                    <a:pt x="799" y="2106"/>
                    <a:pt x="717" y="2686"/>
                  </a:cubicBezTo>
                  <a:cubicBezTo>
                    <a:pt x="463" y="4591"/>
                    <a:pt x="318" y="6614"/>
                    <a:pt x="155" y="8537"/>
                  </a:cubicBezTo>
                  <a:cubicBezTo>
                    <a:pt x="119" y="9118"/>
                    <a:pt x="64" y="9689"/>
                    <a:pt x="1" y="10251"/>
                  </a:cubicBezTo>
                  <a:cubicBezTo>
                    <a:pt x="137" y="10270"/>
                    <a:pt x="264" y="10288"/>
                    <a:pt x="391" y="10306"/>
                  </a:cubicBezTo>
                  <a:cubicBezTo>
                    <a:pt x="445" y="10315"/>
                    <a:pt x="509" y="10324"/>
                    <a:pt x="563" y="10324"/>
                  </a:cubicBezTo>
                  <a:cubicBezTo>
                    <a:pt x="913" y="10358"/>
                    <a:pt x="1265" y="10376"/>
                    <a:pt x="1617" y="10376"/>
                  </a:cubicBezTo>
                  <a:cubicBezTo>
                    <a:pt x="2962" y="10376"/>
                    <a:pt x="4302" y="10115"/>
                    <a:pt x="5489" y="9489"/>
                  </a:cubicBezTo>
                  <a:cubicBezTo>
                    <a:pt x="7149" y="8619"/>
                    <a:pt x="8455" y="6968"/>
                    <a:pt x="8609" y="5099"/>
                  </a:cubicBezTo>
                  <a:cubicBezTo>
                    <a:pt x="8736" y="3240"/>
                    <a:pt x="7774" y="1471"/>
                    <a:pt x="6151" y="555"/>
                  </a:cubicBezTo>
                  <a:cubicBezTo>
                    <a:pt x="5451" y="186"/>
                    <a:pt x="4681" y="1"/>
                    <a:pt x="3905" y="1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2"/>
            <p:cNvSpPr/>
            <p:nvPr/>
          </p:nvSpPr>
          <p:spPr>
            <a:xfrm>
              <a:off x="3158450" y="1763550"/>
              <a:ext cx="126325" cy="91500"/>
            </a:xfrm>
            <a:custGeom>
              <a:avLst/>
              <a:gdLst/>
              <a:ahLst/>
              <a:cxnLst/>
              <a:rect l="l" t="t" r="r" b="b"/>
              <a:pathLst>
                <a:path w="5053" h="3660" extrusionOk="0">
                  <a:moveTo>
                    <a:pt x="4860" y="1"/>
                  </a:moveTo>
                  <a:cubicBezTo>
                    <a:pt x="4849" y="1"/>
                    <a:pt x="4838" y="2"/>
                    <a:pt x="4826" y="4"/>
                  </a:cubicBezTo>
                  <a:cubicBezTo>
                    <a:pt x="2767" y="321"/>
                    <a:pt x="1198" y="1963"/>
                    <a:pt x="64" y="3369"/>
                  </a:cubicBezTo>
                  <a:cubicBezTo>
                    <a:pt x="0" y="3442"/>
                    <a:pt x="19" y="3560"/>
                    <a:pt x="91" y="3623"/>
                  </a:cubicBezTo>
                  <a:cubicBezTo>
                    <a:pt x="127" y="3650"/>
                    <a:pt x="164" y="3659"/>
                    <a:pt x="209" y="3659"/>
                  </a:cubicBezTo>
                  <a:cubicBezTo>
                    <a:pt x="263" y="3659"/>
                    <a:pt x="309" y="3632"/>
                    <a:pt x="345" y="3596"/>
                  </a:cubicBezTo>
                  <a:cubicBezTo>
                    <a:pt x="1443" y="2244"/>
                    <a:pt x="2949" y="657"/>
                    <a:pt x="4881" y="358"/>
                  </a:cubicBezTo>
                  <a:cubicBezTo>
                    <a:pt x="4980" y="339"/>
                    <a:pt x="5053" y="249"/>
                    <a:pt x="5035" y="149"/>
                  </a:cubicBezTo>
                  <a:cubicBezTo>
                    <a:pt x="5027" y="61"/>
                    <a:pt x="4948" y="1"/>
                    <a:pt x="4860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2"/>
            <p:cNvSpPr/>
            <p:nvPr/>
          </p:nvSpPr>
          <p:spPr>
            <a:xfrm>
              <a:off x="2199175" y="1220725"/>
              <a:ext cx="1001925" cy="987875"/>
            </a:xfrm>
            <a:custGeom>
              <a:avLst/>
              <a:gdLst/>
              <a:ahLst/>
              <a:cxnLst/>
              <a:rect l="l" t="t" r="r" b="b"/>
              <a:pathLst>
                <a:path w="40077" h="39515" extrusionOk="0">
                  <a:moveTo>
                    <a:pt x="19964" y="1"/>
                  </a:moveTo>
                  <a:cubicBezTo>
                    <a:pt x="17238" y="1"/>
                    <a:pt x="14540" y="563"/>
                    <a:pt x="12029" y="1643"/>
                  </a:cubicBezTo>
                  <a:lnTo>
                    <a:pt x="11911" y="1688"/>
                  </a:lnTo>
                  <a:cubicBezTo>
                    <a:pt x="10841" y="2160"/>
                    <a:pt x="9807" y="2731"/>
                    <a:pt x="8827" y="3384"/>
                  </a:cubicBezTo>
                  <a:cubicBezTo>
                    <a:pt x="8782" y="3412"/>
                    <a:pt x="8736" y="3439"/>
                    <a:pt x="8691" y="3475"/>
                  </a:cubicBezTo>
                  <a:cubicBezTo>
                    <a:pt x="4527" y="6278"/>
                    <a:pt x="1588" y="10569"/>
                    <a:pt x="473" y="15458"/>
                  </a:cubicBezTo>
                  <a:cubicBezTo>
                    <a:pt x="427" y="15685"/>
                    <a:pt x="382" y="15902"/>
                    <a:pt x="337" y="16129"/>
                  </a:cubicBezTo>
                  <a:cubicBezTo>
                    <a:pt x="291" y="16383"/>
                    <a:pt x="246" y="16646"/>
                    <a:pt x="201" y="16900"/>
                  </a:cubicBezTo>
                  <a:lnTo>
                    <a:pt x="201" y="16909"/>
                  </a:lnTo>
                  <a:cubicBezTo>
                    <a:pt x="119" y="17481"/>
                    <a:pt x="64" y="18061"/>
                    <a:pt x="28" y="18642"/>
                  </a:cubicBezTo>
                  <a:lnTo>
                    <a:pt x="28" y="18723"/>
                  </a:lnTo>
                  <a:cubicBezTo>
                    <a:pt x="10" y="19068"/>
                    <a:pt x="1" y="19413"/>
                    <a:pt x="1" y="19758"/>
                  </a:cubicBezTo>
                  <a:lnTo>
                    <a:pt x="1" y="19903"/>
                  </a:lnTo>
                  <a:cubicBezTo>
                    <a:pt x="10" y="20157"/>
                    <a:pt x="10" y="20420"/>
                    <a:pt x="28" y="20674"/>
                  </a:cubicBezTo>
                  <a:cubicBezTo>
                    <a:pt x="28" y="20737"/>
                    <a:pt x="28" y="20801"/>
                    <a:pt x="28" y="20873"/>
                  </a:cubicBezTo>
                  <a:cubicBezTo>
                    <a:pt x="101" y="22089"/>
                    <a:pt x="282" y="23295"/>
                    <a:pt x="572" y="24474"/>
                  </a:cubicBezTo>
                  <a:cubicBezTo>
                    <a:pt x="817" y="25463"/>
                    <a:pt x="1135" y="26425"/>
                    <a:pt x="1525" y="27359"/>
                  </a:cubicBezTo>
                  <a:lnTo>
                    <a:pt x="1643" y="27622"/>
                  </a:lnTo>
                  <a:cubicBezTo>
                    <a:pt x="1734" y="27840"/>
                    <a:pt x="1833" y="28058"/>
                    <a:pt x="1933" y="28266"/>
                  </a:cubicBezTo>
                  <a:cubicBezTo>
                    <a:pt x="2006" y="28420"/>
                    <a:pt x="2087" y="28565"/>
                    <a:pt x="2160" y="28711"/>
                  </a:cubicBezTo>
                  <a:cubicBezTo>
                    <a:pt x="3992" y="32230"/>
                    <a:pt x="6822" y="35124"/>
                    <a:pt x="10297" y="37029"/>
                  </a:cubicBezTo>
                  <a:cubicBezTo>
                    <a:pt x="10541" y="37165"/>
                    <a:pt x="10786" y="37292"/>
                    <a:pt x="11040" y="37410"/>
                  </a:cubicBezTo>
                  <a:lnTo>
                    <a:pt x="11449" y="37609"/>
                  </a:lnTo>
                  <a:cubicBezTo>
                    <a:pt x="14115" y="38862"/>
                    <a:pt x="17032" y="39514"/>
                    <a:pt x="19978" y="39514"/>
                  </a:cubicBezTo>
                  <a:cubicBezTo>
                    <a:pt x="19998" y="39514"/>
                    <a:pt x="20019" y="39514"/>
                    <a:pt x="20039" y="39514"/>
                  </a:cubicBezTo>
                  <a:cubicBezTo>
                    <a:pt x="20058" y="39514"/>
                    <a:pt x="20077" y="39514"/>
                    <a:pt x="20096" y="39514"/>
                  </a:cubicBezTo>
                  <a:cubicBezTo>
                    <a:pt x="23242" y="39514"/>
                    <a:pt x="26351" y="38771"/>
                    <a:pt x="29164" y="37346"/>
                  </a:cubicBezTo>
                  <a:cubicBezTo>
                    <a:pt x="29291" y="37283"/>
                    <a:pt x="29418" y="37219"/>
                    <a:pt x="29536" y="37156"/>
                  </a:cubicBezTo>
                  <a:cubicBezTo>
                    <a:pt x="29618" y="37110"/>
                    <a:pt x="29700" y="37065"/>
                    <a:pt x="29790" y="37020"/>
                  </a:cubicBezTo>
                  <a:cubicBezTo>
                    <a:pt x="33410" y="35033"/>
                    <a:pt x="36330" y="31967"/>
                    <a:pt x="38136" y="28248"/>
                  </a:cubicBezTo>
                  <a:cubicBezTo>
                    <a:pt x="38145" y="28239"/>
                    <a:pt x="38145" y="28239"/>
                    <a:pt x="38145" y="28230"/>
                  </a:cubicBezTo>
                  <a:cubicBezTo>
                    <a:pt x="38326" y="27831"/>
                    <a:pt x="38507" y="27441"/>
                    <a:pt x="38662" y="27042"/>
                  </a:cubicBezTo>
                  <a:cubicBezTo>
                    <a:pt x="38707" y="26951"/>
                    <a:pt x="38743" y="26851"/>
                    <a:pt x="38780" y="26760"/>
                  </a:cubicBezTo>
                  <a:cubicBezTo>
                    <a:pt x="39124" y="25871"/>
                    <a:pt x="39396" y="24964"/>
                    <a:pt x="39605" y="24039"/>
                  </a:cubicBezTo>
                  <a:cubicBezTo>
                    <a:pt x="39705" y="23585"/>
                    <a:pt x="39787" y="23123"/>
                    <a:pt x="39859" y="22660"/>
                  </a:cubicBezTo>
                  <a:cubicBezTo>
                    <a:pt x="40004" y="21699"/>
                    <a:pt x="40077" y="20728"/>
                    <a:pt x="40068" y="19758"/>
                  </a:cubicBezTo>
                  <a:cubicBezTo>
                    <a:pt x="40068" y="19549"/>
                    <a:pt x="40068" y="19349"/>
                    <a:pt x="40068" y="19150"/>
                  </a:cubicBezTo>
                  <a:cubicBezTo>
                    <a:pt x="40059" y="19032"/>
                    <a:pt x="40059" y="18914"/>
                    <a:pt x="40050" y="18796"/>
                  </a:cubicBezTo>
                  <a:cubicBezTo>
                    <a:pt x="40040" y="18605"/>
                    <a:pt x="40031" y="18406"/>
                    <a:pt x="40013" y="18215"/>
                  </a:cubicBezTo>
                  <a:lnTo>
                    <a:pt x="40013" y="18197"/>
                  </a:lnTo>
                  <a:cubicBezTo>
                    <a:pt x="40013" y="18161"/>
                    <a:pt x="40004" y="18125"/>
                    <a:pt x="40004" y="18088"/>
                  </a:cubicBezTo>
                  <a:cubicBezTo>
                    <a:pt x="39959" y="17608"/>
                    <a:pt x="39904" y="17136"/>
                    <a:pt x="39832" y="16664"/>
                  </a:cubicBezTo>
                  <a:cubicBezTo>
                    <a:pt x="39823" y="16619"/>
                    <a:pt x="39814" y="16574"/>
                    <a:pt x="39805" y="16537"/>
                  </a:cubicBezTo>
                  <a:cubicBezTo>
                    <a:pt x="39188" y="12836"/>
                    <a:pt x="37519" y="9389"/>
                    <a:pt x="34988" y="6614"/>
                  </a:cubicBezTo>
                  <a:cubicBezTo>
                    <a:pt x="34943" y="6568"/>
                    <a:pt x="34906" y="6523"/>
                    <a:pt x="34861" y="6478"/>
                  </a:cubicBezTo>
                  <a:cubicBezTo>
                    <a:pt x="33020" y="4473"/>
                    <a:pt x="30788" y="2867"/>
                    <a:pt x="28303" y="1761"/>
                  </a:cubicBezTo>
                  <a:cubicBezTo>
                    <a:pt x="28257" y="1733"/>
                    <a:pt x="28221" y="1724"/>
                    <a:pt x="28176" y="1697"/>
                  </a:cubicBezTo>
                  <a:lnTo>
                    <a:pt x="28103" y="1670"/>
                  </a:lnTo>
                  <a:cubicBezTo>
                    <a:pt x="27141" y="1253"/>
                    <a:pt x="26153" y="917"/>
                    <a:pt x="25137" y="654"/>
                  </a:cubicBezTo>
                  <a:lnTo>
                    <a:pt x="25037" y="627"/>
                  </a:lnTo>
                  <a:cubicBezTo>
                    <a:pt x="24847" y="572"/>
                    <a:pt x="24647" y="527"/>
                    <a:pt x="24456" y="482"/>
                  </a:cubicBezTo>
                  <a:lnTo>
                    <a:pt x="24420" y="482"/>
                  </a:lnTo>
                  <a:cubicBezTo>
                    <a:pt x="23903" y="364"/>
                    <a:pt x="23386" y="273"/>
                    <a:pt x="22869" y="191"/>
                  </a:cubicBezTo>
                  <a:cubicBezTo>
                    <a:pt x="22234" y="101"/>
                    <a:pt x="21590" y="46"/>
                    <a:pt x="20937" y="19"/>
                  </a:cubicBezTo>
                  <a:cubicBezTo>
                    <a:pt x="20819" y="1"/>
                    <a:pt x="20692" y="1"/>
                    <a:pt x="20583" y="1"/>
                  </a:cubicBezTo>
                  <a:lnTo>
                    <a:pt x="20030" y="1"/>
                  </a:lnTo>
                  <a:cubicBezTo>
                    <a:pt x="20008" y="1"/>
                    <a:pt x="19986" y="1"/>
                    <a:pt x="19964" y="1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2"/>
            <p:cNvSpPr/>
            <p:nvPr/>
          </p:nvSpPr>
          <p:spPr>
            <a:xfrm>
              <a:off x="2199175" y="1281050"/>
              <a:ext cx="602125" cy="456300"/>
            </a:xfrm>
            <a:custGeom>
              <a:avLst/>
              <a:gdLst/>
              <a:ahLst/>
              <a:cxnLst/>
              <a:rect l="l" t="t" r="r" b="b"/>
              <a:pathLst>
                <a:path w="24085" h="18252" extrusionOk="0">
                  <a:moveTo>
                    <a:pt x="24085" y="1"/>
                  </a:moveTo>
                  <a:lnTo>
                    <a:pt x="23459" y="164"/>
                  </a:lnTo>
                  <a:cubicBezTo>
                    <a:pt x="18461" y="1479"/>
                    <a:pt x="13381" y="2894"/>
                    <a:pt x="8909" y="5461"/>
                  </a:cubicBezTo>
                  <a:cubicBezTo>
                    <a:pt x="5607" y="7357"/>
                    <a:pt x="2586" y="9915"/>
                    <a:pt x="473" y="13036"/>
                  </a:cubicBezTo>
                  <a:cubicBezTo>
                    <a:pt x="418" y="13263"/>
                    <a:pt x="373" y="13480"/>
                    <a:pt x="337" y="13707"/>
                  </a:cubicBezTo>
                  <a:cubicBezTo>
                    <a:pt x="282" y="13961"/>
                    <a:pt x="246" y="14224"/>
                    <a:pt x="201" y="14478"/>
                  </a:cubicBezTo>
                  <a:lnTo>
                    <a:pt x="201" y="14487"/>
                  </a:lnTo>
                  <a:cubicBezTo>
                    <a:pt x="119" y="15059"/>
                    <a:pt x="55" y="15639"/>
                    <a:pt x="28" y="16220"/>
                  </a:cubicBezTo>
                  <a:lnTo>
                    <a:pt x="28" y="16301"/>
                  </a:lnTo>
                  <a:cubicBezTo>
                    <a:pt x="10" y="16646"/>
                    <a:pt x="1" y="16991"/>
                    <a:pt x="1" y="17335"/>
                  </a:cubicBezTo>
                  <a:lnTo>
                    <a:pt x="1" y="17481"/>
                  </a:lnTo>
                  <a:cubicBezTo>
                    <a:pt x="1" y="17735"/>
                    <a:pt x="10" y="17998"/>
                    <a:pt x="19" y="18252"/>
                  </a:cubicBezTo>
                  <a:cubicBezTo>
                    <a:pt x="4119" y="18134"/>
                    <a:pt x="8165" y="17254"/>
                    <a:pt x="11948" y="15657"/>
                  </a:cubicBezTo>
                  <a:cubicBezTo>
                    <a:pt x="13036" y="15204"/>
                    <a:pt x="14088" y="14659"/>
                    <a:pt x="15077" y="14015"/>
                  </a:cubicBezTo>
                  <a:cubicBezTo>
                    <a:pt x="16011" y="13371"/>
                    <a:pt x="16891" y="12628"/>
                    <a:pt x="17680" y="11811"/>
                  </a:cubicBezTo>
                  <a:cubicBezTo>
                    <a:pt x="20093" y="9353"/>
                    <a:pt x="21962" y="6405"/>
                    <a:pt x="23150" y="3176"/>
                  </a:cubicBezTo>
                  <a:cubicBezTo>
                    <a:pt x="23540" y="2141"/>
                    <a:pt x="23849" y="1080"/>
                    <a:pt x="24085" y="1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2"/>
            <p:cNvSpPr/>
            <p:nvPr/>
          </p:nvSpPr>
          <p:spPr>
            <a:xfrm>
              <a:off x="2773375" y="1274725"/>
              <a:ext cx="422750" cy="406150"/>
            </a:xfrm>
            <a:custGeom>
              <a:avLst/>
              <a:gdLst/>
              <a:ahLst/>
              <a:cxnLst/>
              <a:rect l="l" t="t" r="r" b="b"/>
              <a:pathLst>
                <a:path w="16910" h="16246" extrusionOk="0">
                  <a:moveTo>
                    <a:pt x="1965" y="0"/>
                  </a:moveTo>
                  <a:cubicBezTo>
                    <a:pt x="1558" y="0"/>
                    <a:pt x="1140" y="66"/>
                    <a:pt x="729" y="66"/>
                  </a:cubicBezTo>
                  <a:cubicBezTo>
                    <a:pt x="686" y="66"/>
                    <a:pt x="643" y="65"/>
                    <a:pt x="600" y="63"/>
                  </a:cubicBezTo>
                  <a:cubicBezTo>
                    <a:pt x="246" y="1252"/>
                    <a:pt x="1" y="2503"/>
                    <a:pt x="228" y="3719"/>
                  </a:cubicBezTo>
                  <a:cubicBezTo>
                    <a:pt x="572" y="5488"/>
                    <a:pt x="1906" y="6939"/>
                    <a:pt x="3457" y="7864"/>
                  </a:cubicBezTo>
                  <a:cubicBezTo>
                    <a:pt x="5017" y="8780"/>
                    <a:pt x="6795" y="9234"/>
                    <a:pt x="8537" y="9679"/>
                  </a:cubicBezTo>
                  <a:cubicBezTo>
                    <a:pt x="9026" y="11502"/>
                    <a:pt x="9997" y="13107"/>
                    <a:pt x="11467" y="14296"/>
                  </a:cubicBezTo>
                  <a:cubicBezTo>
                    <a:pt x="12954" y="15475"/>
                    <a:pt x="14778" y="16164"/>
                    <a:pt x="16682" y="16246"/>
                  </a:cubicBezTo>
                  <a:cubicBezTo>
                    <a:pt x="16909" y="13779"/>
                    <a:pt x="15830" y="11438"/>
                    <a:pt x="14433" y="9397"/>
                  </a:cubicBezTo>
                  <a:cubicBezTo>
                    <a:pt x="11557" y="5225"/>
                    <a:pt x="7503" y="1995"/>
                    <a:pt x="2786" y="136"/>
                  </a:cubicBezTo>
                  <a:cubicBezTo>
                    <a:pt x="2521" y="31"/>
                    <a:pt x="2245" y="0"/>
                    <a:pt x="1965" y="0"/>
                  </a:cubicBezTo>
                  <a:close/>
                </a:path>
              </a:pathLst>
            </a:custGeom>
            <a:solidFill>
              <a:srgbClr val="F590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2"/>
            <p:cNvSpPr/>
            <p:nvPr/>
          </p:nvSpPr>
          <p:spPr>
            <a:xfrm>
              <a:off x="2237275" y="1852525"/>
              <a:ext cx="309350" cy="308675"/>
            </a:xfrm>
            <a:custGeom>
              <a:avLst/>
              <a:gdLst/>
              <a:ahLst/>
              <a:cxnLst/>
              <a:rect l="l" t="t" r="r" b="b"/>
              <a:pathLst>
                <a:path w="12374" h="12347" extrusionOk="0">
                  <a:moveTo>
                    <a:pt x="5316" y="1"/>
                  </a:moveTo>
                  <a:cubicBezTo>
                    <a:pt x="3651" y="1"/>
                    <a:pt x="2042" y="607"/>
                    <a:pt x="781" y="1697"/>
                  </a:cubicBezTo>
                  <a:cubicBezTo>
                    <a:pt x="545" y="1897"/>
                    <a:pt x="318" y="2114"/>
                    <a:pt x="119" y="2350"/>
                  </a:cubicBezTo>
                  <a:cubicBezTo>
                    <a:pt x="73" y="2395"/>
                    <a:pt x="37" y="2432"/>
                    <a:pt x="1" y="2477"/>
                  </a:cubicBezTo>
                  <a:cubicBezTo>
                    <a:pt x="128" y="2786"/>
                    <a:pt x="264" y="3094"/>
                    <a:pt x="409" y="3402"/>
                  </a:cubicBezTo>
                  <a:cubicBezTo>
                    <a:pt x="418" y="3420"/>
                    <a:pt x="436" y="3439"/>
                    <a:pt x="445" y="3457"/>
                  </a:cubicBezTo>
                  <a:cubicBezTo>
                    <a:pt x="509" y="3457"/>
                    <a:pt x="572" y="3448"/>
                    <a:pt x="636" y="3439"/>
                  </a:cubicBezTo>
                  <a:cubicBezTo>
                    <a:pt x="2468" y="6958"/>
                    <a:pt x="5298" y="9852"/>
                    <a:pt x="8773" y="11757"/>
                  </a:cubicBezTo>
                  <a:cubicBezTo>
                    <a:pt x="9017" y="11893"/>
                    <a:pt x="9262" y="12020"/>
                    <a:pt x="9507" y="12138"/>
                  </a:cubicBezTo>
                  <a:lnTo>
                    <a:pt x="9925" y="12346"/>
                  </a:lnTo>
                  <a:cubicBezTo>
                    <a:pt x="11485" y="11013"/>
                    <a:pt x="12374" y="9063"/>
                    <a:pt x="12374" y="7013"/>
                  </a:cubicBezTo>
                  <a:cubicBezTo>
                    <a:pt x="12374" y="3145"/>
                    <a:pt x="9244" y="1"/>
                    <a:pt x="5370" y="1"/>
                  </a:cubicBezTo>
                  <a:cubicBezTo>
                    <a:pt x="5364" y="1"/>
                    <a:pt x="5358" y="1"/>
                    <a:pt x="5353" y="1"/>
                  </a:cubicBezTo>
                  <a:cubicBezTo>
                    <a:pt x="5340" y="1"/>
                    <a:pt x="5328" y="1"/>
                    <a:pt x="5316" y="1"/>
                  </a:cubicBezTo>
                  <a:close/>
                </a:path>
              </a:pathLst>
            </a:custGeom>
            <a:solidFill>
              <a:srgbClr val="FFB6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2"/>
            <p:cNvSpPr/>
            <p:nvPr/>
          </p:nvSpPr>
          <p:spPr>
            <a:xfrm>
              <a:off x="2874300" y="1852525"/>
              <a:ext cx="294375" cy="301875"/>
            </a:xfrm>
            <a:custGeom>
              <a:avLst/>
              <a:gdLst/>
              <a:ahLst/>
              <a:cxnLst/>
              <a:rect l="l" t="t" r="r" b="b"/>
              <a:pathLst>
                <a:path w="11775" h="12075" extrusionOk="0">
                  <a:moveTo>
                    <a:pt x="7021" y="1"/>
                  </a:moveTo>
                  <a:cubicBezTo>
                    <a:pt x="3148" y="1"/>
                    <a:pt x="0" y="3139"/>
                    <a:pt x="0" y="7013"/>
                  </a:cubicBezTo>
                  <a:cubicBezTo>
                    <a:pt x="0" y="8927"/>
                    <a:pt x="781" y="10750"/>
                    <a:pt x="2159" y="12074"/>
                  </a:cubicBezTo>
                  <a:cubicBezTo>
                    <a:pt x="2286" y="12011"/>
                    <a:pt x="2413" y="11947"/>
                    <a:pt x="2531" y="11884"/>
                  </a:cubicBezTo>
                  <a:cubicBezTo>
                    <a:pt x="2613" y="11838"/>
                    <a:pt x="2695" y="11793"/>
                    <a:pt x="2785" y="11748"/>
                  </a:cubicBezTo>
                  <a:cubicBezTo>
                    <a:pt x="6405" y="9761"/>
                    <a:pt x="9325" y="6695"/>
                    <a:pt x="11131" y="2976"/>
                  </a:cubicBezTo>
                  <a:cubicBezTo>
                    <a:pt x="11140" y="2967"/>
                    <a:pt x="11140" y="2958"/>
                    <a:pt x="11140" y="2949"/>
                  </a:cubicBezTo>
                  <a:cubicBezTo>
                    <a:pt x="11194" y="2967"/>
                    <a:pt x="11258" y="2967"/>
                    <a:pt x="11312" y="2967"/>
                  </a:cubicBezTo>
                  <a:cubicBezTo>
                    <a:pt x="11484" y="2604"/>
                    <a:pt x="11629" y="2241"/>
                    <a:pt x="11775" y="1869"/>
                  </a:cubicBezTo>
                  <a:lnTo>
                    <a:pt x="11657" y="1760"/>
                  </a:lnTo>
                  <a:cubicBezTo>
                    <a:pt x="11421" y="1552"/>
                    <a:pt x="11176" y="1361"/>
                    <a:pt x="10904" y="1180"/>
                  </a:cubicBezTo>
                  <a:cubicBezTo>
                    <a:pt x="9761" y="409"/>
                    <a:pt x="8409" y="1"/>
                    <a:pt x="7021" y="1"/>
                  </a:cubicBezTo>
                  <a:close/>
                </a:path>
              </a:pathLst>
            </a:custGeom>
            <a:solidFill>
              <a:srgbClr val="FFB6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2"/>
            <p:cNvSpPr/>
            <p:nvPr/>
          </p:nvSpPr>
          <p:spPr>
            <a:xfrm>
              <a:off x="2669750" y="1956425"/>
              <a:ext cx="107525" cy="39225"/>
            </a:xfrm>
            <a:custGeom>
              <a:avLst/>
              <a:gdLst/>
              <a:ahLst/>
              <a:cxnLst/>
              <a:rect l="l" t="t" r="r" b="b"/>
              <a:pathLst>
                <a:path w="4301" h="1569" extrusionOk="0">
                  <a:moveTo>
                    <a:pt x="4106" y="0"/>
                  </a:moveTo>
                  <a:cubicBezTo>
                    <a:pt x="4028" y="0"/>
                    <a:pt x="3959" y="44"/>
                    <a:pt x="3937" y="117"/>
                  </a:cubicBezTo>
                  <a:cubicBezTo>
                    <a:pt x="3692" y="843"/>
                    <a:pt x="2939" y="1151"/>
                    <a:pt x="2332" y="1197"/>
                  </a:cubicBezTo>
                  <a:cubicBezTo>
                    <a:pt x="2271" y="1201"/>
                    <a:pt x="2210" y="1204"/>
                    <a:pt x="2147" y="1204"/>
                  </a:cubicBezTo>
                  <a:cubicBezTo>
                    <a:pt x="1470" y="1204"/>
                    <a:pt x="705" y="928"/>
                    <a:pt x="372" y="280"/>
                  </a:cubicBezTo>
                  <a:cubicBezTo>
                    <a:pt x="340" y="216"/>
                    <a:pt x="276" y="179"/>
                    <a:pt x="209" y="179"/>
                  </a:cubicBezTo>
                  <a:cubicBezTo>
                    <a:pt x="182" y="179"/>
                    <a:pt x="154" y="186"/>
                    <a:pt x="127" y="199"/>
                  </a:cubicBezTo>
                  <a:cubicBezTo>
                    <a:pt x="37" y="244"/>
                    <a:pt x="0" y="353"/>
                    <a:pt x="55" y="444"/>
                  </a:cubicBezTo>
                  <a:cubicBezTo>
                    <a:pt x="399" y="1133"/>
                    <a:pt x="1225" y="1569"/>
                    <a:pt x="2141" y="1569"/>
                  </a:cubicBezTo>
                  <a:cubicBezTo>
                    <a:pt x="2214" y="1569"/>
                    <a:pt x="2286" y="1569"/>
                    <a:pt x="2350" y="1559"/>
                  </a:cubicBezTo>
                  <a:cubicBezTo>
                    <a:pt x="3284" y="1487"/>
                    <a:pt x="4019" y="979"/>
                    <a:pt x="4273" y="235"/>
                  </a:cubicBezTo>
                  <a:cubicBezTo>
                    <a:pt x="4300" y="135"/>
                    <a:pt x="4255" y="36"/>
                    <a:pt x="4164" y="8"/>
                  </a:cubicBezTo>
                  <a:cubicBezTo>
                    <a:pt x="4145" y="3"/>
                    <a:pt x="4125" y="0"/>
                    <a:pt x="4106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2"/>
            <p:cNvSpPr/>
            <p:nvPr/>
          </p:nvSpPr>
          <p:spPr>
            <a:xfrm>
              <a:off x="2656825" y="1789275"/>
              <a:ext cx="130425" cy="143475"/>
            </a:xfrm>
            <a:custGeom>
              <a:avLst/>
              <a:gdLst/>
              <a:ahLst/>
              <a:cxnLst/>
              <a:rect l="l" t="t" r="r" b="b"/>
              <a:pathLst>
                <a:path w="5217" h="5739" extrusionOk="0">
                  <a:moveTo>
                    <a:pt x="2683" y="0"/>
                  </a:moveTo>
                  <a:cubicBezTo>
                    <a:pt x="2544" y="0"/>
                    <a:pt x="2399" y="26"/>
                    <a:pt x="2250" y="82"/>
                  </a:cubicBezTo>
                  <a:cubicBezTo>
                    <a:pt x="1288" y="426"/>
                    <a:pt x="635" y="1596"/>
                    <a:pt x="327" y="2494"/>
                  </a:cubicBezTo>
                  <a:cubicBezTo>
                    <a:pt x="0" y="3392"/>
                    <a:pt x="100" y="4508"/>
                    <a:pt x="808" y="5143"/>
                  </a:cubicBezTo>
                  <a:cubicBezTo>
                    <a:pt x="1259" y="5547"/>
                    <a:pt x="1873" y="5739"/>
                    <a:pt x="2497" y="5739"/>
                  </a:cubicBezTo>
                  <a:cubicBezTo>
                    <a:pt x="3541" y="5739"/>
                    <a:pt x="4611" y="5201"/>
                    <a:pt x="4980" y="4218"/>
                  </a:cubicBezTo>
                  <a:cubicBezTo>
                    <a:pt x="5216" y="3592"/>
                    <a:pt x="5116" y="2875"/>
                    <a:pt x="4853" y="2250"/>
                  </a:cubicBezTo>
                  <a:cubicBezTo>
                    <a:pt x="4501" y="1418"/>
                    <a:pt x="3726" y="0"/>
                    <a:pt x="2683" y="0"/>
                  </a:cubicBezTo>
                  <a:close/>
                </a:path>
              </a:pathLst>
            </a:custGeom>
            <a:solidFill>
              <a:srgbClr val="FFB6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2"/>
            <p:cNvSpPr/>
            <p:nvPr/>
          </p:nvSpPr>
          <p:spPr>
            <a:xfrm>
              <a:off x="2879975" y="1651150"/>
              <a:ext cx="126775" cy="53625"/>
            </a:xfrm>
            <a:custGeom>
              <a:avLst/>
              <a:gdLst/>
              <a:ahLst/>
              <a:cxnLst/>
              <a:rect l="l" t="t" r="r" b="b"/>
              <a:pathLst>
                <a:path w="5071" h="2145" extrusionOk="0">
                  <a:moveTo>
                    <a:pt x="2640" y="1"/>
                  </a:moveTo>
                  <a:cubicBezTo>
                    <a:pt x="1715" y="1"/>
                    <a:pt x="0" y="345"/>
                    <a:pt x="154" y="1271"/>
                  </a:cubicBezTo>
                  <a:cubicBezTo>
                    <a:pt x="200" y="1506"/>
                    <a:pt x="354" y="1697"/>
                    <a:pt x="563" y="1806"/>
                  </a:cubicBezTo>
                  <a:cubicBezTo>
                    <a:pt x="771" y="1906"/>
                    <a:pt x="998" y="1969"/>
                    <a:pt x="1234" y="1996"/>
                  </a:cubicBezTo>
                  <a:cubicBezTo>
                    <a:pt x="1859" y="2091"/>
                    <a:pt x="2492" y="2145"/>
                    <a:pt x="3125" y="2145"/>
                  </a:cubicBezTo>
                  <a:cubicBezTo>
                    <a:pt x="3217" y="2145"/>
                    <a:pt x="3310" y="2144"/>
                    <a:pt x="3402" y="2141"/>
                  </a:cubicBezTo>
                  <a:cubicBezTo>
                    <a:pt x="3428" y="2142"/>
                    <a:pt x="3454" y="2143"/>
                    <a:pt x="3481" y="2143"/>
                  </a:cubicBezTo>
                  <a:cubicBezTo>
                    <a:pt x="3717" y="2143"/>
                    <a:pt x="3952" y="2106"/>
                    <a:pt x="4173" y="2033"/>
                  </a:cubicBezTo>
                  <a:cubicBezTo>
                    <a:pt x="4427" y="1942"/>
                    <a:pt x="4626" y="1751"/>
                    <a:pt x="4726" y="1506"/>
                  </a:cubicBezTo>
                  <a:cubicBezTo>
                    <a:pt x="5071" y="527"/>
                    <a:pt x="3638" y="1"/>
                    <a:pt x="2640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2"/>
            <p:cNvSpPr/>
            <p:nvPr/>
          </p:nvSpPr>
          <p:spPr>
            <a:xfrm>
              <a:off x="2406675" y="1658050"/>
              <a:ext cx="125950" cy="54500"/>
            </a:xfrm>
            <a:custGeom>
              <a:avLst/>
              <a:gdLst/>
              <a:ahLst/>
              <a:cxnLst/>
              <a:rect l="l" t="t" r="r" b="b"/>
              <a:pathLst>
                <a:path w="5038" h="2180" extrusionOk="0">
                  <a:moveTo>
                    <a:pt x="2602" y="1"/>
                  </a:moveTo>
                  <a:cubicBezTo>
                    <a:pt x="2530" y="1"/>
                    <a:pt x="2461" y="3"/>
                    <a:pt x="2396" y="6"/>
                  </a:cubicBezTo>
                  <a:cubicBezTo>
                    <a:pt x="1398" y="51"/>
                    <a:pt x="1" y="632"/>
                    <a:pt x="373" y="1602"/>
                  </a:cubicBezTo>
                  <a:cubicBezTo>
                    <a:pt x="491" y="1838"/>
                    <a:pt x="699" y="2020"/>
                    <a:pt x="953" y="2092"/>
                  </a:cubicBezTo>
                  <a:cubicBezTo>
                    <a:pt x="1157" y="2150"/>
                    <a:pt x="1366" y="2179"/>
                    <a:pt x="1576" y="2179"/>
                  </a:cubicBezTo>
                  <a:cubicBezTo>
                    <a:pt x="1628" y="2179"/>
                    <a:pt x="1681" y="2177"/>
                    <a:pt x="1734" y="2174"/>
                  </a:cubicBezTo>
                  <a:cubicBezTo>
                    <a:pt x="2459" y="2156"/>
                    <a:pt x="3185" y="2074"/>
                    <a:pt x="3892" y="1929"/>
                  </a:cubicBezTo>
                  <a:cubicBezTo>
                    <a:pt x="4119" y="1893"/>
                    <a:pt x="4346" y="1820"/>
                    <a:pt x="4555" y="1711"/>
                  </a:cubicBezTo>
                  <a:cubicBezTo>
                    <a:pt x="4754" y="1593"/>
                    <a:pt x="4899" y="1394"/>
                    <a:pt x="4945" y="1167"/>
                  </a:cubicBezTo>
                  <a:cubicBezTo>
                    <a:pt x="5037" y="290"/>
                    <a:pt x="3555" y="1"/>
                    <a:pt x="2602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2"/>
            <p:cNvSpPr/>
            <p:nvPr/>
          </p:nvSpPr>
          <p:spPr>
            <a:xfrm>
              <a:off x="2841875" y="1779600"/>
              <a:ext cx="204125" cy="72750"/>
            </a:xfrm>
            <a:custGeom>
              <a:avLst/>
              <a:gdLst/>
              <a:ahLst/>
              <a:cxnLst/>
              <a:rect l="l" t="t" r="r" b="b"/>
              <a:pathLst>
                <a:path w="8165" h="2910" extrusionOk="0">
                  <a:moveTo>
                    <a:pt x="564" y="1"/>
                  </a:moveTo>
                  <a:cubicBezTo>
                    <a:pt x="476" y="1"/>
                    <a:pt x="388" y="24"/>
                    <a:pt x="309" y="69"/>
                  </a:cubicBezTo>
                  <a:cubicBezTo>
                    <a:pt x="73" y="205"/>
                    <a:pt x="0" y="505"/>
                    <a:pt x="136" y="732"/>
                  </a:cubicBezTo>
                  <a:cubicBezTo>
                    <a:pt x="545" y="1394"/>
                    <a:pt x="1116" y="1929"/>
                    <a:pt x="1796" y="2292"/>
                  </a:cubicBezTo>
                  <a:cubicBezTo>
                    <a:pt x="2486" y="2673"/>
                    <a:pt x="3257" y="2881"/>
                    <a:pt x="4037" y="2909"/>
                  </a:cubicBezTo>
                  <a:cubicBezTo>
                    <a:pt x="4075" y="2910"/>
                    <a:pt x="4112" y="2910"/>
                    <a:pt x="4150" y="2910"/>
                  </a:cubicBezTo>
                  <a:cubicBezTo>
                    <a:pt x="4900" y="2910"/>
                    <a:pt x="5640" y="2738"/>
                    <a:pt x="6323" y="2419"/>
                  </a:cubicBezTo>
                  <a:cubicBezTo>
                    <a:pt x="7021" y="2092"/>
                    <a:pt x="7620" y="1584"/>
                    <a:pt x="8055" y="949"/>
                  </a:cubicBezTo>
                  <a:cubicBezTo>
                    <a:pt x="8164" y="786"/>
                    <a:pt x="8164" y="568"/>
                    <a:pt x="8055" y="396"/>
                  </a:cubicBezTo>
                  <a:cubicBezTo>
                    <a:pt x="7961" y="262"/>
                    <a:pt x="7808" y="190"/>
                    <a:pt x="7653" y="190"/>
                  </a:cubicBezTo>
                  <a:cubicBezTo>
                    <a:pt x="7556" y="190"/>
                    <a:pt x="7459" y="219"/>
                    <a:pt x="7375" y="278"/>
                  </a:cubicBezTo>
                  <a:lnTo>
                    <a:pt x="7357" y="287"/>
                  </a:lnTo>
                  <a:cubicBezTo>
                    <a:pt x="6867" y="632"/>
                    <a:pt x="6341" y="904"/>
                    <a:pt x="5769" y="1094"/>
                  </a:cubicBezTo>
                  <a:cubicBezTo>
                    <a:pt x="5271" y="1252"/>
                    <a:pt x="4750" y="1342"/>
                    <a:pt x="4227" y="1342"/>
                  </a:cubicBezTo>
                  <a:cubicBezTo>
                    <a:pt x="4178" y="1342"/>
                    <a:pt x="4130" y="1341"/>
                    <a:pt x="4082" y="1339"/>
                  </a:cubicBezTo>
                  <a:cubicBezTo>
                    <a:pt x="3511" y="1321"/>
                    <a:pt x="2948" y="1203"/>
                    <a:pt x="2413" y="1004"/>
                  </a:cubicBezTo>
                  <a:cubicBezTo>
                    <a:pt x="1860" y="777"/>
                    <a:pt x="1343" y="478"/>
                    <a:pt x="871" y="115"/>
                  </a:cubicBezTo>
                  <a:lnTo>
                    <a:pt x="853" y="97"/>
                  </a:lnTo>
                  <a:cubicBezTo>
                    <a:pt x="769" y="33"/>
                    <a:pt x="667" y="1"/>
                    <a:pt x="564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2"/>
            <p:cNvSpPr/>
            <p:nvPr/>
          </p:nvSpPr>
          <p:spPr>
            <a:xfrm>
              <a:off x="2960250" y="1824800"/>
              <a:ext cx="18175" cy="50875"/>
            </a:xfrm>
            <a:custGeom>
              <a:avLst/>
              <a:gdLst/>
              <a:ahLst/>
              <a:cxnLst/>
              <a:rect l="l" t="t" r="r" b="b"/>
              <a:pathLst>
                <a:path w="727" h="2035" extrusionOk="0">
                  <a:moveTo>
                    <a:pt x="233" y="1"/>
                  </a:moveTo>
                  <a:cubicBezTo>
                    <a:pt x="222" y="1"/>
                    <a:pt x="211" y="1"/>
                    <a:pt x="200" y="3"/>
                  </a:cubicBezTo>
                  <a:cubicBezTo>
                    <a:pt x="73" y="21"/>
                    <a:pt x="0" y="130"/>
                    <a:pt x="18" y="257"/>
                  </a:cubicBezTo>
                  <a:lnTo>
                    <a:pt x="272" y="1854"/>
                  </a:lnTo>
                  <a:cubicBezTo>
                    <a:pt x="291" y="1962"/>
                    <a:pt x="381" y="2035"/>
                    <a:pt x="490" y="2035"/>
                  </a:cubicBezTo>
                  <a:lnTo>
                    <a:pt x="517" y="2035"/>
                  </a:lnTo>
                  <a:cubicBezTo>
                    <a:pt x="644" y="2017"/>
                    <a:pt x="726" y="1908"/>
                    <a:pt x="708" y="1781"/>
                  </a:cubicBezTo>
                  <a:lnTo>
                    <a:pt x="445" y="184"/>
                  </a:lnTo>
                  <a:cubicBezTo>
                    <a:pt x="428" y="78"/>
                    <a:pt x="337" y="1"/>
                    <a:pt x="233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2"/>
            <p:cNvSpPr/>
            <p:nvPr/>
          </p:nvSpPr>
          <p:spPr>
            <a:xfrm>
              <a:off x="2994250" y="1820850"/>
              <a:ext cx="37225" cy="41225"/>
            </a:xfrm>
            <a:custGeom>
              <a:avLst/>
              <a:gdLst/>
              <a:ahLst/>
              <a:cxnLst/>
              <a:rect l="l" t="t" r="r" b="b"/>
              <a:pathLst>
                <a:path w="1489" h="1649" extrusionOk="0">
                  <a:moveTo>
                    <a:pt x="246" y="0"/>
                  </a:moveTo>
                  <a:cubicBezTo>
                    <a:pt x="197" y="0"/>
                    <a:pt x="149" y="17"/>
                    <a:pt x="110" y="52"/>
                  </a:cubicBezTo>
                  <a:cubicBezTo>
                    <a:pt x="19" y="125"/>
                    <a:pt x="1" y="261"/>
                    <a:pt x="83" y="361"/>
                  </a:cubicBezTo>
                  <a:lnTo>
                    <a:pt x="1080" y="1567"/>
                  </a:lnTo>
                  <a:cubicBezTo>
                    <a:pt x="1117" y="1621"/>
                    <a:pt x="1180" y="1649"/>
                    <a:pt x="1244" y="1649"/>
                  </a:cubicBezTo>
                  <a:cubicBezTo>
                    <a:pt x="1298" y="1649"/>
                    <a:pt x="1344" y="1631"/>
                    <a:pt x="1389" y="1594"/>
                  </a:cubicBezTo>
                  <a:cubicBezTo>
                    <a:pt x="1480" y="1522"/>
                    <a:pt x="1489" y="1386"/>
                    <a:pt x="1416" y="1295"/>
                  </a:cubicBezTo>
                  <a:lnTo>
                    <a:pt x="418" y="79"/>
                  </a:lnTo>
                  <a:cubicBezTo>
                    <a:pt x="372" y="28"/>
                    <a:pt x="309" y="0"/>
                    <a:pt x="246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2"/>
            <p:cNvSpPr/>
            <p:nvPr/>
          </p:nvSpPr>
          <p:spPr>
            <a:xfrm>
              <a:off x="3020125" y="1800450"/>
              <a:ext cx="44475" cy="22400"/>
            </a:xfrm>
            <a:custGeom>
              <a:avLst/>
              <a:gdLst/>
              <a:ahLst/>
              <a:cxnLst/>
              <a:rect l="l" t="t" r="r" b="b"/>
              <a:pathLst>
                <a:path w="1779" h="896" extrusionOk="0">
                  <a:moveTo>
                    <a:pt x="243" y="1"/>
                  </a:moveTo>
                  <a:cubicBezTo>
                    <a:pt x="156" y="1"/>
                    <a:pt x="72" y="58"/>
                    <a:pt x="36" y="143"/>
                  </a:cubicBezTo>
                  <a:cubicBezTo>
                    <a:pt x="0" y="260"/>
                    <a:pt x="55" y="387"/>
                    <a:pt x="172" y="424"/>
                  </a:cubicBezTo>
                  <a:lnTo>
                    <a:pt x="1451" y="877"/>
                  </a:lnTo>
                  <a:cubicBezTo>
                    <a:pt x="1479" y="886"/>
                    <a:pt x="1506" y="895"/>
                    <a:pt x="1524" y="895"/>
                  </a:cubicBezTo>
                  <a:cubicBezTo>
                    <a:pt x="1624" y="895"/>
                    <a:pt x="1705" y="832"/>
                    <a:pt x="1742" y="750"/>
                  </a:cubicBezTo>
                  <a:cubicBezTo>
                    <a:pt x="1778" y="632"/>
                    <a:pt x="1715" y="505"/>
                    <a:pt x="1606" y="469"/>
                  </a:cubicBezTo>
                  <a:lnTo>
                    <a:pt x="318" y="16"/>
                  </a:lnTo>
                  <a:cubicBezTo>
                    <a:pt x="293" y="5"/>
                    <a:pt x="268" y="1"/>
                    <a:pt x="243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2"/>
            <p:cNvSpPr/>
            <p:nvPr/>
          </p:nvSpPr>
          <p:spPr>
            <a:xfrm>
              <a:off x="2381275" y="1773325"/>
              <a:ext cx="214575" cy="74775"/>
            </a:xfrm>
            <a:custGeom>
              <a:avLst/>
              <a:gdLst/>
              <a:ahLst/>
              <a:cxnLst/>
              <a:rect l="l" t="t" r="r" b="b"/>
              <a:pathLst>
                <a:path w="8583" h="2991" extrusionOk="0">
                  <a:moveTo>
                    <a:pt x="8035" y="0"/>
                  </a:moveTo>
                  <a:cubicBezTo>
                    <a:pt x="7920" y="0"/>
                    <a:pt x="7805" y="40"/>
                    <a:pt x="7711" y="121"/>
                  </a:cubicBezTo>
                  <a:lnTo>
                    <a:pt x="7693" y="139"/>
                  </a:lnTo>
                  <a:cubicBezTo>
                    <a:pt x="6732" y="964"/>
                    <a:pt x="5534" y="1463"/>
                    <a:pt x="4328" y="1500"/>
                  </a:cubicBezTo>
                  <a:cubicBezTo>
                    <a:pt x="4292" y="1500"/>
                    <a:pt x="4256" y="1501"/>
                    <a:pt x="4220" y="1501"/>
                  </a:cubicBezTo>
                  <a:cubicBezTo>
                    <a:pt x="3057" y="1501"/>
                    <a:pt x="1875" y="1077"/>
                    <a:pt x="890" y="311"/>
                  </a:cubicBezTo>
                  <a:lnTo>
                    <a:pt x="881" y="302"/>
                  </a:lnTo>
                  <a:cubicBezTo>
                    <a:pt x="790" y="234"/>
                    <a:pt x="684" y="200"/>
                    <a:pt x="577" y="200"/>
                  </a:cubicBezTo>
                  <a:cubicBezTo>
                    <a:pt x="470" y="200"/>
                    <a:pt x="364" y="234"/>
                    <a:pt x="273" y="302"/>
                  </a:cubicBezTo>
                  <a:cubicBezTo>
                    <a:pt x="46" y="466"/>
                    <a:pt x="1" y="783"/>
                    <a:pt x="164" y="1010"/>
                  </a:cubicBezTo>
                  <a:cubicBezTo>
                    <a:pt x="1076" y="2245"/>
                    <a:pt x="2631" y="2990"/>
                    <a:pt x="4207" y="2990"/>
                  </a:cubicBezTo>
                  <a:cubicBezTo>
                    <a:pt x="4263" y="2990"/>
                    <a:pt x="4318" y="2989"/>
                    <a:pt x="4373" y="2987"/>
                  </a:cubicBezTo>
                  <a:cubicBezTo>
                    <a:pt x="6006" y="2942"/>
                    <a:pt x="7584" y="2116"/>
                    <a:pt x="8455" y="783"/>
                  </a:cubicBezTo>
                  <a:cubicBezTo>
                    <a:pt x="8582" y="593"/>
                    <a:pt x="8564" y="348"/>
                    <a:pt x="8419" y="175"/>
                  </a:cubicBezTo>
                  <a:cubicBezTo>
                    <a:pt x="8319" y="60"/>
                    <a:pt x="8177" y="0"/>
                    <a:pt x="8035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2"/>
            <p:cNvSpPr/>
            <p:nvPr/>
          </p:nvSpPr>
          <p:spPr>
            <a:xfrm>
              <a:off x="2453400" y="1821175"/>
              <a:ext cx="19075" cy="53375"/>
            </a:xfrm>
            <a:custGeom>
              <a:avLst/>
              <a:gdLst/>
              <a:ahLst/>
              <a:cxnLst/>
              <a:rect l="l" t="t" r="r" b="b"/>
              <a:pathLst>
                <a:path w="763" h="2135" extrusionOk="0">
                  <a:moveTo>
                    <a:pt x="519" y="0"/>
                  </a:moveTo>
                  <a:cubicBezTo>
                    <a:pt x="406" y="0"/>
                    <a:pt x="307" y="78"/>
                    <a:pt x="291" y="193"/>
                  </a:cubicBezTo>
                  <a:lnTo>
                    <a:pt x="28" y="1872"/>
                  </a:lnTo>
                  <a:cubicBezTo>
                    <a:pt x="1" y="1999"/>
                    <a:pt x="91" y="2116"/>
                    <a:pt x="218" y="2135"/>
                  </a:cubicBezTo>
                  <a:lnTo>
                    <a:pt x="255" y="2135"/>
                  </a:lnTo>
                  <a:cubicBezTo>
                    <a:pt x="363" y="2135"/>
                    <a:pt x="454" y="2053"/>
                    <a:pt x="481" y="1944"/>
                  </a:cubicBezTo>
                  <a:lnTo>
                    <a:pt x="744" y="266"/>
                  </a:lnTo>
                  <a:cubicBezTo>
                    <a:pt x="763" y="139"/>
                    <a:pt x="681" y="21"/>
                    <a:pt x="554" y="3"/>
                  </a:cubicBezTo>
                  <a:cubicBezTo>
                    <a:pt x="542" y="1"/>
                    <a:pt x="530" y="0"/>
                    <a:pt x="519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2"/>
            <p:cNvSpPr/>
            <p:nvPr/>
          </p:nvSpPr>
          <p:spPr>
            <a:xfrm>
              <a:off x="2397850" y="1816975"/>
              <a:ext cx="38800" cy="43300"/>
            </a:xfrm>
            <a:custGeom>
              <a:avLst/>
              <a:gdLst/>
              <a:ahLst/>
              <a:cxnLst/>
              <a:rect l="l" t="t" r="r" b="b"/>
              <a:pathLst>
                <a:path w="1552" h="1732" extrusionOk="0">
                  <a:moveTo>
                    <a:pt x="1305" y="1"/>
                  </a:moveTo>
                  <a:cubicBezTo>
                    <a:pt x="1238" y="1"/>
                    <a:pt x="1171" y="29"/>
                    <a:pt x="1125" y="80"/>
                  </a:cubicBezTo>
                  <a:lnTo>
                    <a:pt x="82" y="1350"/>
                  </a:lnTo>
                  <a:cubicBezTo>
                    <a:pt x="0" y="1450"/>
                    <a:pt x="9" y="1595"/>
                    <a:pt x="109" y="1677"/>
                  </a:cubicBezTo>
                  <a:cubicBezTo>
                    <a:pt x="145" y="1704"/>
                    <a:pt x="200" y="1731"/>
                    <a:pt x="254" y="1731"/>
                  </a:cubicBezTo>
                  <a:cubicBezTo>
                    <a:pt x="318" y="1722"/>
                    <a:pt x="381" y="1695"/>
                    <a:pt x="427" y="1640"/>
                  </a:cubicBezTo>
                  <a:lnTo>
                    <a:pt x="1470" y="370"/>
                  </a:lnTo>
                  <a:cubicBezTo>
                    <a:pt x="1551" y="280"/>
                    <a:pt x="1542" y="135"/>
                    <a:pt x="1452" y="53"/>
                  </a:cubicBezTo>
                  <a:cubicBezTo>
                    <a:pt x="1408" y="17"/>
                    <a:pt x="1356" y="1"/>
                    <a:pt x="1305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2"/>
            <p:cNvSpPr/>
            <p:nvPr/>
          </p:nvSpPr>
          <p:spPr>
            <a:xfrm>
              <a:off x="2363150" y="1795700"/>
              <a:ext cx="46500" cy="23300"/>
            </a:xfrm>
            <a:custGeom>
              <a:avLst/>
              <a:gdLst/>
              <a:ahLst/>
              <a:cxnLst/>
              <a:rect l="l" t="t" r="r" b="b"/>
              <a:pathLst>
                <a:path w="1860" h="932" extrusionOk="0">
                  <a:moveTo>
                    <a:pt x="1604" y="0"/>
                  </a:moveTo>
                  <a:cubicBezTo>
                    <a:pt x="1577" y="0"/>
                    <a:pt x="1550" y="5"/>
                    <a:pt x="1524" y="15"/>
                  </a:cubicBezTo>
                  <a:lnTo>
                    <a:pt x="182" y="487"/>
                  </a:lnTo>
                  <a:cubicBezTo>
                    <a:pt x="64" y="523"/>
                    <a:pt x="0" y="659"/>
                    <a:pt x="46" y="777"/>
                  </a:cubicBezTo>
                  <a:cubicBezTo>
                    <a:pt x="73" y="868"/>
                    <a:pt x="164" y="931"/>
                    <a:pt x="263" y="931"/>
                  </a:cubicBezTo>
                  <a:cubicBezTo>
                    <a:pt x="282" y="931"/>
                    <a:pt x="309" y="922"/>
                    <a:pt x="336" y="913"/>
                  </a:cubicBezTo>
                  <a:lnTo>
                    <a:pt x="1678" y="441"/>
                  </a:lnTo>
                  <a:cubicBezTo>
                    <a:pt x="1796" y="405"/>
                    <a:pt x="1860" y="269"/>
                    <a:pt x="1824" y="151"/>
                  </a:cubicBezTo>
                  <a:cubicBezTo>
                    <a:pt x="1788" y="59"/>
                    <a:pt x="1698" y="0"/>
                    <a:pt x="1604" y="0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2"/>
            <p:cNvSpPr/>
            <p:nvPr/>
          </p:nvSpPr>
          <p:spPr>
            <a:xfrm>
              <a:off x="2764550" y="1213825"/>
              <a:ext cx="449475" cy="491325"/>
            </a:xfrm>
            <a:custGeom>
              <a:avLst/>
              <a:gdLst/>
              <a:ahLst/>
              <a:cxnLst/>
              <a:rect l="l" t="t" r="r" b="b"/>
              <a:pathLst>
                <a:path w="17979" h="19653" extrusionOk="0">
                  <a:moveTo>
                    <a:pt x="1449" y="1"/>
                  </a:moveTo>
                  <a:cubicBezTo>
                    <a:pt x="1396" y="1"/>
                    <a:pt x="1342" y="2"/>
                    <a:pt x="1288" y="5"/>
                  </a:cubicBezTo>
                  <a:cubicBezTo>
                    <a:pt x="771" y="32"/>
                    <a:pt x="136" y="404"/>
                    <a:pt x="18" y="875"/>
                  </a:cubicBezTo>
                  <a:cubicBezTo>
                    <a:pt x="9" y="930"/>
                    <a:pt x="0" y="993"/>
                    <a:pt x="0" y="1057"/>
                  </a:cubicBezTo>
                  <a:cubicBezTo>
                    <a:pt x="0" y="1075"/>
                    <a:pt x="0" y="1093"/>
                    <a:pt x="0" y="1111"/>
                  </a:cubicBezTo>
                  <a:cubicBezTo>
                    <a:pt x="481" y="4350"/>
                    <a:pt x="2540" y="7325"/>
                    <a:pt x="5443" y="8967"/>
                  </a:cubicBezTo>
                  <a:cubicBezTo>
                    <a:pt x="6776" y="9720"/>
                    <a:pt x="8264" y="10201"/>
                    <a:pt x="9751" y="10591"/>
                  </a:cubicBezTo>
                  <a:cubicBezTo>
                    <a:pt x="10885" y="14346"/>
                    <a:pt x="14251" y="18056"/>
                    <a:pt x="17933" y="19653"/>
                  </a:cubicBezTo>
                  <a:cubicBezTo>
                    <a:pt x="17970" y="19299"/>
                    <a:pt x="17979" y="18954"/>
                    <a:pt x="17952" y="18600"/>
                  </a:cubicBezTo>
                  <a:cubicBezTo>
                    <a:pt x="17952" y="18564"/>
                    <a:pt x="17952" y="18528"/>
                    <a:pt x="17943" y="18491"/>
                  </a:cubicBezTo>
                  <a:cubicBezTo>
                    <a:pt x="17915" y="18047"/>
                    <a:pt x="17852" y="17612"/>
                    <a:pt x="17761" y="17185"/>
                  </a:cubicBezTo>
                  <a:lnTo>
                    <a:pt x="17734" y="17058"/>
                  </a:lnTo>
                  <a:cubicBezTo>
                    <a:pt x="17489" y="15870"/>
                    <a:pt x="17081" y="14673"/>
                    <a:pt x="16718" y="13611"/>
                  </a:cubicBezTo>
                  <a:cubicBezTo>
                    <a:pt x="16319" y="12505"/>
                    <a:pt x="15811" y="11443"/>
                    <a:pt x="15203" y="10436"/>
                  </a:cubicBezTo>
                  <a:cubicBezTo>
                    <a:pt x="14459" y="9203"/>
                    <a:pt x="13607" y="8042"/>
                    <a:pt x="12654" y="6962"/>
                  </a:cubicBezTo>
                  <a:lnTo>
                    <a:pt x="12536" y="6826"/>
                  </a:lnTo>
                  <a:cubicBezTo>
                    <a:pt x="10541" y="4613"/>
                    <a:pt x="8155" y="2789"/>
                    <a:pt x="5506" y="1447"/>
                  </a:cubicBezTo>
                  <a:lnTo>
                    <a:pt x="5388" y="1383"/>
                  </a:lnTo>
                  <a:cubicBezTo>
                    <a:pt x="4626" y="1002"/>
                    <a:pt x="3846" y="658"/>
                    <a:pt x="3048" y="358"/>
                  </a:cubicBezTo>
                  <a:cubicBezTo>
                    <a:pt x="2866" y="286"/>
                    <a:pt x="2694" y="231"/>
                    <a:pt x="2504" y="177"/>
                  </a:cubicBezTo>
                  <a:cubicBezTo>
                    <a:pt x="2476" y="168"/>
                    <a:pt x="2440" y="159"/>
                    <a:pt x="2404" y="150"/>
                  </a:cubicBezTo>
                  <a:cubicBezTo>
                    <a:pt x="2092" y="49"/>
                    <a:pt x="1774" y="1"/>
                    <a:pt x="1449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2"/>
            <p:cNvSpPr/>
            <p:nvPr/>
          </p:nvSpPr>
          <p:spPr>
            <a:xfrm>
              <a:off x="2764300" y="1235475"/>
              <a:ext cx="449275" cy="443375"/>
            </a:xfrm>
            <a:custGeom>
              <a:avLst/>
              <a:gdLst/>
              <a:ahLst/>
              <a:cxnLst/>
              <a:rect l="l" t="t" r="r" b="b"/>
              <a:pathLst>
                <a:path w="17971" h="17735" extrusionOk="0">
                  <a:moveTo>
                    <a:pt x="28" y="0"/>
                  </a:moveTo>
                  <a:cubicBezTo>
                    <a:pt x="10" y="64"/>
                    <a:pt x="1" y="127"/>
                    <a:pt x="10" y="191"/>
                  </a:cubicBezTo>
                  <a:cubicBezTo>
                    <a:pt x="1797" y="3493"/>
                    <a:pt x="4673" y="6078"/>
                    <a:pt x="8147" y="7511"/>
                  </a:cubicBezTo>
                  <a:lnTo>
                    <a:pt x="8319" y="7575"/>
                  </a:lnTo>
                  <a:cubicBezTo>
                    <a:pt x="8709" y="7738"/>
                    <a:pt x="9108" y="7892"/>
                    <a:pt x="9453" y="8155"/>
                  </a:cubicBezTo>
                  <a:cubicBezTo>
                    <a:pt x="10179" y="8718"/>
                    <a:pt x="10496" y="9652"/>
                    <a:pt x="10814" y="10550"/>
                  </a:cubicBezTo>
                  <a:cubicBezTo>
                    <a:pt x="10859" y="10677"/>
                    <a:pt x="10895" y="10813"/>
                    <a:pt x="10941" y="10931"/>
                  </a:cubicBezTo>
                  <a:cubicBezTo>
                    <a:pt x="12084" y="14151"/>
                    <a:pt x="14369" y="16600"/>
                    <a:pt x="17036" y="17508"/>
                  </a:cubicBezTo>
                  <a:cubicBezTo>
                    <a:pt x="17336" y="17607"/>
                    <a:pt x="17653" y="17680"/>
                    <a:pt x="17962" y="17734"/>
                  </a:cubicBezTo>
                  <a:cubicBezTo>
                    <a:pt x="17971" y="17698"/>
                    <a:pt x="17971" y="17662"/>
                    <a:pt x="17962" y="17625"/>
                  </a:cubicBezTo>
                  <a:cubicBezTo>
                    <a:pt x="17662" y="17571"/>
                    <a:pt x="17372" y="17498"/>
                    <a:pt x="17082" y="17399"/>
                  </a:cubicBezTo>
                  <a:cubicBezTo>
                    <a:pt x="14442" y="16510"/>
                    <a:pt x="12183" y="14079"/>
                    <a:pt x="11049" y="10904"/>
                  </a:cubicBezTo>
                  <a:cubicBezTo>
                    <a:pt x="11004" y="10768"/>
                    <a:pt x="10959" y="10641"/>
                    <a:pt x="10922" y="10514"/>
                  </a:cubicBezTo>
                  <a:cubicBezTo>
                    <a:pt x="10605" y="9607"/>
                    <a:pt x="10278" y="8654"/>
                    <a:pt x="9516" y="8074"/>
                  </a:cubicBezTo>
                  <a:cubicBezTo>
                    <a:pt x="9163" y="7820"/>
                    <a:pt x="8773" y="7629"/>
                    <a:pt x="8364" y="7484"/>
                  </a:cubicBezTo>
                  <a:lnTo>
                    <a:pt x="8192" y="7411"/>
                  </a:lnTo>
                  <a:cubicBezTo>
                    <a:pt x="4691" y="5969"/>
                    <a:pt x="1797" y="3348"/>
                    <a:pt x="28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2"/>
            <p:cNvSpPr/>
            <p:nvPr/>
          </p:nvSpPr>
          <p:spPr>
            <a:xfrm>
              <a:off x="2822600" y="1217550"/>
              <a:ext cx="386000" cy="425925"/>
            </a:xfrm>
            <a:custGeom>
              <a:avLst/>
              <a:gdLst/>
              <a:ahLst/>
              <a:cxnLst/>
              <a:rect l="l" t="t" r="r" b="b"/>
              <a:pathLst>
                <a:path w="15440" h="17037" extrusionOk="0">
                  <a:moveTo>
                    <a:pt x="73" y="1"/>
                  </a:moveTo>
                  <a:cubicBezTo>
                    <a:pt x="0" y="1452"/>
                    <a:pt x="681" y="2913"/>
                    <a:pt x="1570" y="3919"/>
                  </a:cubicBezTo>
                  <a:cubicBezTo>
                    <a:pt x="2930" y="5434"/>
                    <a:pt x="4862" y="6296"/>
                    <a:pt x="6559" y="6986"/>
                  </a:cubicBezTo>
                  <a:lnTo>
                    <a:pt x="6677" y="7031"/>
                  </a:lnTo>
                  <a:cubicBezTo>
                    <a:pt x="8418" y="7738"/>
                    <a:pt x="10223" y="8464"/>
                    <a:pt x="11130" y="10042"/>
                  </a:cubicBezTo>
                  <a:cubicBezTo>
                    <a:pt x="11511" y="10705"/>
                    <a:pt x="11693" y="11476"/>
                    <a:pt x="11865" y="12210"/>
                  </a:cubicBezTo>
                  <a:cubicBezTo>
                    <a:pt x="11956" y="12628"/>
                    <a:pt x="12065" y="13072"/>
                    <a:pt x="12201" y="13480"/>
                  </a:cubicBezTo>
                  <a:cubicBezTo>
                    <a:pt x="12555" y="14605"/>
                    <a:pt x="13235" y="15594"/>
                    <a:pt x="14151" y="16329"/>
                  </a:cubicBezTo>
                  <a:cubicBezTo>
                    <a:pt x="14541" y="16628"/>
                    <a:pt x="14977" y="16873"/>
                    <a:pt x="15439" y="17036"/>
                  </a:cubicBezTo>
                  <a:lnTo>
                    <a:pt x="15412" y="16909"/>
                  </a:lnTo>
                  <a:cubicBezTo>
                    <a:pt x="14977" y="16755"/>
                    <a:pt x="14577" y="16528"/>
                    <a:pt x="14215" y="16247"/>
                  </a:cubicBezTo>
                  <a:cubicBezTo>
                    <a:pt x="13307" y="15521"/>
                    <a:pt x="12636" y="14551"/>
                    <a:pt x="12291" y="13444"/>
                  </a:cubicBezTo>
                  <a:cubicBezTo>
                    <a:pt x="12155" y="13036"/>
                    <a:pt x="12056" y="12600"/>
                    <a:pt x="11956" y="12183"/>
                  </a:cubicBezTo>
                  <a:cubicBezTo>
                    <a:pt x="11783" y="11439"/>
                    <a:pt x="11593" y="10668"/>
                    <a:pt x="11203" y="9988"/>
                  </a:cubicBezTo>
                  <a:cubicBezTo>
                    <a:pt x="10278" y="8382"/>
                    <a:pt x="8382" y="7611"/>
                    <a:pt x="6704" y="6931"/>
                  </a:cubicBezTo>
                  <a:lnTo>
                    <a:pt x="6595" y="6886"/>
                  </a:lnTo>
                  <a:cubicBezTo>
                    <a:pt x="4908" y="6205"/>
                    <a:pt x="2994" y="5344"/>
                    <a:pt x="1651" y="3847"/>
                  </a:cubicBezTo>
                  <a:cubicBezTo>
                    <a:pt x="780" y="2867"/>
                    <a:pt x="118" y="1443"/>
                    <a:pt x="173" y="28"/>
                  </a:cubicBezTo>
                  <a:cubicBezTo>
                    <a:pt x="145" y="19"/>
                    <a:pt x="109" y="10"/>
                    <a:pt x="73" y="1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2"/>
            <p:cNvSpPr/>
            <p:nvPr/>
          </p:nvSpPr>
          <p:spPr>
            <a:xfrm>
              <a:off x="2899250" y="1248175"/>
              <a:ext cx="181675" cy="139725"/>
            </a:xfrm>
            <a:custGeom>
              <a:avLst/>
              <a:gdLst/>
              <a:ahLst/>
              <a:cxnLst/>
              <a:rect l="l" t="t" r="r" b="b"/>
              <a:pathLst>
                <a:path w="7267" h="5589" extrusionOk="0">
                  <a:moveTo>
                    <a:pt x="0" y="0"/>
                  </a:moveTo>
                  <a:lnTo>
                    <a:pt x="0" y="0"/>
                  </a:lnTo>
                  <a:cubicBezTo>
                    <a:pt x="291" y="1261"/>
                    <a:pt x="1062" y="2477"/>
                    <a:pt x="2214" y="3402"/>
                  </a:cubicBezTo>
                  <a:cubicBezTo>
                    <a:pt x="3402" y="4354"/>
                    <a:pt x="4944" y="5035"/>
                    <a:pt x="7076" y="5543"/>
                  </a:cubicBezTo>
                  <a:cubicBezTo>
                    <a:pt x="7139" y="5561"/>
                    <a:pt x="7203" y="5570"/>
                    <a:pt x="7266" y="5588"/>
                  </a:cubicBezTo>
                  <a:lnTo>
                    <a:pt x="7148" y="5443"/>
                  </a:lnTo>
                  <a:lnTo>
                    <a:pt x="7094" y="5434"/>
                  </a:lnTo>
                  <a:cubicBezTo>
                    <a:pt x="4980" y="4935"/>
                    <a:pt x="3447" y="4255"/>
                    <a:pt x="2277" y="3311"/>
                  </a:cubicBezTo>
                  <a:cubicBezTo>
                    <a:pt x="1170" y="2422"/>
                    <a:pt x="408" y="1261"/>
                    <a:pt x="109" y="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2"/>
            <p:cNvSpPr/>
            <p:nvPr/>
          </p:nvSpPr>
          <p:spPr>
            <a:xfrm>
              <a:off x="2185575" y="1195650"/>
              <a:ext cx="626375" cy="523550"/>
            </a:xfrm>
            <a:custGeom>
              <a:avLst/>
              <a:gdLst/>
              <a:ahLst/>
              <a:cxnLst/>
              <a:rect l="l" t="t" r="r" b="b"/>
              <a:pathLst>
                <a:path w="25055" h="20942" extrusionOk="0">
                  <a:moveTo>
                    <a:pt x="20094" y="1"/>
                  </a:moveTo>
                  <a:cubicBezTo>
                    <a:pt x="12970" y="1"/>
                    <a:pt x="5698" y="4280"/>
                    <a:pt x="2214" y="10556"/>
                  </a:cubicBezTo>
                  <a:cubicBezTo>
                    <a:pt x="781" y="13150"/>
                    <a:pt x="1" y="16806"/>
                    <a:pt x="91" y="19935"/>
                  </a:cubicBezTo>
                  <a:lnTo>
                    <a:pt x="91" y="20162"/>
                  </a:lnTo>
                  <a:cubicBezTo>
                    <a:pt x="100" y="20398"/>
                    <a:pt x="110" y="20634"/>
                    <a:pt x="128" y="20860"/>
                  </a:cubicBezTo>
                  <a:cubicBezTo>
                    <a:pt x="618" y="20915"/>
                    <a:pt x="1116" y="20942"/>
                    <a:pt x="1606" y="20942"/>
                  </a:cubicBezTo>
                  <a:lnTo>
                    <a:pt x="1706" y="20942"/>
                  </a:lnTo>
                  <a:cubicBezTo>
                    <a:pt x="2495" y="20924"/>
                    <a:pt x="3275" y="20860"/>
                    <a:pt x="4055" y="20742"/>
                  </a:cubicBezTo>
                  <a:lnTo>
                    <a:pt x="4201" y="20715"/>
                  </a:lnTo>
                  <a:cubicBezTo>
                    <a:pt x="6831" y="20298"/>
                    <a:pt x="9534" y="19327"/>
                    <a:pt x="11666" y="18221"/>
                  </a:cubicBezTo>
                  <a:cubicBezTo>
                    <a:pt x="14941" y="16533"/>
                    <a:pt x="17735" y="14175"/>
                    <a:pt x="20211" y="11390"/>
                  </a:cubicBezTo>
                  <a:cubicBezTo>
                    <a:pt x="22551" y="8732"/>
                    <a:pt x="24148" y="5503"/>
                    <a:pt x="24864" y="2038"/>
                  </a:cubicBezTo>
                  <a:cubicBezTo>
                    <a:pt x="24873" y="1965"/>
                    <a:pt x="24892" y="1893"/>
                    <a:pt x="24901" y="1820"/>
                  </a:cubicBezTo>
                  <a:cubicBezTo>
                    <a:pt x="24964" y="1512"/>
                    <a:pt x="25010" y="1203"/>
                    <a:pt x="25055" y="895"/>
                  </a:cubicBezTo>
                  <a:cubicBezTo>
                    <a:pt x="24783" y="704"/>
                    <a:pt x="24474" y="568"/>
                    <a:pt x="24148" y="496"/>
                  </a:cubicBezTo>
                  <a:cubicBezTo>
                    <a:pt x="24066" y="478"/>
                    <a:pt x="23994" y="450"/>
                    <a:pt x="23921" y="441"/>
                  </a:cubicBezTo>
                  <a:lnTo>
                    <a:pt x="23694" y="387"/>
                  </a:lnTo>
                  <a:cubicBezTo>
                    <a:pt x="22932" y="224"/>
                    <a:pt x="22170" y="106"/>
                    <a:pt x="21399" y="51"/>
                  </a:cubicBezTo>
                  <a:cubicBezTo>
                    <a:pt x="21200" y="33"/>
                    <a:pt x="21009" y="24"/>
                    <a:pt x="20810" y="15"/>
                  </a:cubicBezTo>
                  <a:cubicBezTo>
                    <a:pt x="20571" y="5"/>
                    <a:pt x="20332" y="1"/>
                    <a:pt x="20094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2"/>
            <p:cNvSpPr/>
            <p:nvPr/>
          </p:nvSpPr>
          <p:spPr>
            <a:xfrm>
              <a:off x="2187625" y="1196025"/>
              <a:ext cx="532725" cy="503675"/>
            </a:xfrm>
            <a:custGeom>
              <a:avLst/>
              <a:gdLst/>
              <a:ahLst/>
              <a:cxnLst/>
              <a:rect l="l" t="t" r="r" b="b"/>
              <a:pathLst>
                <a:path w="21309" h="20147" extrusionOk="0">
                  <a:moveTo>
                    <a:pt x="20728" y="0"/>
                  </a:moveTo>
                  <a:cubicBezTo>
                    <a:pt x="18578" y="308"/>
                    <a:pt x="16473" y="862"/>
                    <a:pt x="14460" y="1669"/>
                  </a:cubicBezTo>
                  <a:cubicBezTo>
                    <a:pt x="12346" y="2486"/>
                    <a:pt x="10613" y="3402"/>
                    <a:pt x="9153" y="4463"/>
                  </a:cubicBezTo>
                  <a:cubicBezTo>
                    <a:pt x="6795" y="6177"/>
                    <a:pt x="4781" y="8527"/>
                    <a:pt x="3175" y="11475"/>
                  </a:cubicBezTo>
                  <a:cubicBezTo>
                    <a:pt x="1878" y="13852"/>
                    <a:pt x="835" y="16609"/>
                    <a:pt x="0" y="19911"/>
                  </a:cubicBezTo>
                  <a:lnTo>
                    <a:pt x="0" y="20138"/>
                  </a:lnTo>
                  <a:lnTo>
                    <a:pt x="46" y="20147"/>
                  </a:lnTo>
                  <a:cubicBezTo>
                    <a:pt x="889" y="16754"/>
                    <a:pt x="1942" y="13933"/>
                    <a:pt x="3266" y="11511"/>
                  </a:cubicBezTo>
                  <a:cubicBezTo>
                    <a:pt x="4862" y="8590"/>
                    <a:pt x="6867" y="6250"/>
                    <a:pt x="9217" y="4545"/>
                  </a:cubicBezTo>
                  <a:cubicBezTo>
                    <a:pt x="10668" y="3483"/>
                    <a:pt x="12400" y="2576"/>
                    <a:pt x="14505" y="1760"/>
                  </a:cubicBezTo>
                  <a:cubicBezTo>
                    <a:pt x="16863" y="844"/>
                    <a:pt x="19140" y="263"/>
                    <a:pt x="21308" y="27"/>
                  </a:cubicBezTo>
                  <a:cubicBezTo>
                    <a:pt x="21118" y="9"/>
                    <a:pt x="20918" y="0"/>
                    <a:pt x="20728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2"/>
            <p:cNvSpPr/>
            <p:nvPr/>
          </p:nvSpPr>
          <p:spPr>
            <a:xfrm>
              <a:off x="2225725" y="1204850"/>
              <a:ext cx="557650" cy="514125"/>
            </a:xfrm>
            <a:custGeom>
              <a:avLst/>
              <a:gdLst/>
              <a:ahLst/>
              <a:cxnLst/>
              <a:rect l="l" t="t" r="r" b="b"/>
              <a:pathLst>
                <a:path w="22306" h="20565" extrusionOk="0">
                  <a:moveTo>
                    <a:pt x="22079" y="1"/>
                  </a:moveTo>
                  <a:cubicBezTo>
                    <a:pt x="19585" y="572"/>
                    <a:pt x="16936" y="1289"/>
                    <a:pt x="14387" y="2314"/>
                  </a:cubicBezTo>
                  <a:cubicBezTo>
                    <a:pt x="10677" y="3811"/>
                    <a:pt x="7656" y="5797"/>
                    <a:pt x="5425" y="8210"/>
                  </a:cubicBezTo>
                  <a:cubicBezTo>
                    <a:pt x="2440" y="11430"/>
                    <a:pt x="545" y="15766"/>
                    <a:pt x="0" y="20565"/>
                  </a:cubicBezTo>
                  <a:lnTo>
                    <a:pt x="100" y="20565"/>
                  </a:lnTo>
                  <a:cubicBezTo>
                    <a:pt x="653" y="15794"/>
                    <a:pt x="2540" y="11494"/>
                    <a:pt x="5506" y="8283"/>
                  </a:cubicBezTo>
                  <a:cubicBezTo>
                    <a:pt x="7729" y="5879"/>
                    <a:pt x="10731" y="3901"/>
                    <a:pt x="14432" y="2405"/>
                  </a:cubicBezTo>
                  <a:cubicBezTo>
                    <a:pt x="17036" y="1352"/>
                    <a:pt x="19757" y="636"/>
                    <a:pt x="22306" y="55"/>
                  </a:cubicBezTo>
                  <a:lnTo>
                    <a:pt x="22079" y="1"/>
                  </a:ln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2"/>
            <p:cNvSpPr/>
            <p:nvPr/>
          </p:nvSpPr>
          <p:spPr>
            <a:xfrm>
              <a:off x="2286950" y="1241150"/>
              <a:ext cx="521150" cy="473075"/>
            </a:xfrm>
            <a:custGeom>
              <a:avLst/>
              <a:gdLst/>
              <a:ahLst/>
              <a:cxnLst/>
              <a:rect l="l" t="t" r="r" b="b"/>
              <a:pathLst>
                <a:path w="20846" h="18923" extrusionOk="0">
                  <a:moveTo>
                    <a:pt x="20846" y="0"/>
                  </a:moveTo>
                  <a:lnTo>
                    <a:pt x="20846" y="0"/>
                  </a:lnTo>
                  <a:cubicBezTo>
                    <a:pt x="17689" y="4073"/>
                    <a:pt x="13843" y="7293"/>
                    <a:pt x="9180" y="10731"/>
                  </a:cubicBezTo>
                  <a:cubicBezTo>
                    <a:pt x="8790" y="11022"/>
                    <a:pt x="8391" y="11312"/>
                    <a:pt x="7992" y="11602"/>
                  </a:cubicBezTo>
                  <a:cubicBezTo>
                    <a:pt x="6359" y="12790"/>
                    <a:pt x="4663" y="14015"/>
                    <a:pt x="3139" y="15403"/>
                  </a:cubicBezTo>
                  <a:cubicBezTo>
                    <a:pt x="1960" y="16455"/>
                    <a:pt x="908" y="17634"/>
                    <a:pt x="0" y="18922"/>
                  </a:cubicBezTo>
                  <a:lnTo>
                    <a:pt x="146" y="18895"/>
                  </a:lnTo>
                  <a:cubicBezTo>
                    <a:pt x="1035" y="17643"/>
                    <a:pt x="2069" y="16500"/>
                    <a:pt x="3212" y="15475"/>
                  </a:cubicBezTo>
                  <a:cubicBezTo>
                    <a:pt x="4736" y="14097"/>
                    <a:pt x="6423" y="12872"/>
                    <a:pt x="8056" y="11684"/>
                  </a:cubicBezTo>
                  <a:cubicBezTo>
                    <a:pt x="8455" y="11393"/>
                    <a:pt x="8854" y="11103"/>
                    <a:pt x="9244" y="10813"/>
                  </a:cubicBezTo>
                  <a:cubicBezTo>
                    <a:pt x="13852" y="7411"/>
                    <a:pt x="17662" y="4227"/>
                    <a:pt x="20809" y="218"/>
                  </a:cubicBezTo>
                  <a:cubicBezTo>
                    <a:pt x="20818" y="145"/>
                    <a:pt x="20837" y="73"/>
                    <a:pt x="20846" y="0"/>
                  </a:cubicBezTo>
                  <a:close/>
                </a:path>
              </a:pathLst>
            </a:custGeom>
            <a:solidFill>
              <a:srgbClr val="5D3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2"/>
            <p:cNvSpPr/>
            <p:nvPr/>
          </p:nvSpPr>
          <p:spPr>
            <a:xfrm>
              <a:off x="3137575" y="1659775"/>
              <a:ext cx="75550" cy="131550"/>
            </a:xfrm>
            <a:custGeom>
              <a:avLst/>
              <a:gdLst/>
              <a:ahLst/>
              <a:cxnLst/>
              <a:rect l="l" t="t" r="r" b="b"/>
              <a:pathLst>
                <a:path w="3022" h="5262" extrusionOk="0">
                  <a:moveTo>
                    <a:pt x="55" y="0"/>
                  </a:moveTo>
                  <a:cubicBezTo>
                    <a:pt x="1" y="2495"/>
                    <a:pt x="2450" y="5262"/>
                    <a:pt x="2450" y="5262"/>
                  </a:cubicBezTo>
                  <a:lnTo>
                    <a:pt x="3022" y="149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2"/>
            <p:cNvSpPr/>
            <p:nvPr/>
          </p:nvSpPr>
          <p:spPr>
            <a:xfrm>
              <a:off x="2188750" y="1715775"/>
              <a:ext cx="77825" cy="81225"/>
            </a:xfrm>
            <a:custGeom>
              <a:avLst/>
              <a:gdLst/>
              <a:ahLst/>
              <a:cxnLst/>
              <a:rect l="l" t="t" r="r" b="b"/>
              <a:pathLst>
                <a:path w="3113" h="3249" extrusionOk="0">
                  <a:moveTo>
                    <a:pt x="3112" y="1"/>
                  </a:moveTo>
                  <a:lnTo>
                    <a:pt x="1" y="55"/>
                  </a:lnTo>
                  <a:lnTo>
                    <a:pt x="672" y="3248"/>
                  </a:lnTo>
                  <a:cubicBezTo>
                    <a:pt x="672" y="3248"/>
                    <a:pt x="1978" y="2622"/>
                    <a:pt x="3112" y="1"/>
                  </a:cubicBezTo>
                  <a:close/>
                </a:path>
              </a:pathLst>
            </a:custGeom>
            <a:solidFill>
              <a:srgbClr val="4C22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1" name="Google Shape;521;p42"/>
          <p:cNvSpPr/>
          <p:nvPr/>
        </p:nvSpPr>
        <p:spPr>
          <a:xfrm>
            <a:off x="1728630" y="540005"/>
            <a:ext cx="511532" cy="500574"/>
          </a:xfrm>
          <a:custGeom>
            <a:avLst/>
            <a:gdLst/>
            <a:ahLst/>
            <a:cxnLst/>
            <a:rect l="l" t="t" r="r" b="b"/>
            <a:pathLst>
              <a:path w="6451" h="6313" extrusionOk="0">
                <a:moveTo>
                  <a:pt x="3212" y="0"/>
                </a:moveTo>
                <a:cubicBezTo>
                  <a:pt x="3152" y="0"/>
                  <a:pt x="3092" y="36"/>
                  <a:pt x="3071" y="106"/>
                </a:cubicBezTo>
                <a:lnTo>
                  <a:pt x="2550" y="2317"/>
                </a:lnTo>
                <a:cubicBezTo>
                  <a:pt x="2536" y="2373"/>
                  <a:pt x="2493" y="2415"/>
                  <a:pt x="2437" y="2429"/>
                </a:cubicBezTo>
                <a:lnTo>
                  <a:pt x="142" y="3035"/>
                </a:lnTo>
                <a:cubicBezTo>
                  <a:pt x="1" y="3077"/>
                  <a:pt x="1" y="3260"/>
                  <a:pt x="142" y="3303"/>
                </a:cubicBezTo>
                <a:lnTo>
                  <a:pt x="2310" y="3964"/>
                </a:lnTo>
                <a:cubicBezTo>
                  <a:pt x="2367" y="3978"/>
                  <a:pt x="2395" y="4021"/>
                  <a:pt x="2409" y="4063"/>
                </a:cubicBezTo>
                <a:lnTo>
                  <a:pt x="3085" y="6217"/>
                </a:lnTo>
                <a:cubicBezTo>
                  <a:pt x="3106" y="6281"/>
                  <a:pt x="3162" y="6312"/>
                  <a:pt x="3219" y="6312"/>
                </a:cubicBezTo>
                <a:cubicBezTo>
                  <a:pt x="3275" y="6312"/>
                  <a:pt x="3331" y="6281"/>
                  <a:pt x="3352" y="6217"/>
                </a:cubicBezTo>
                <a:lnTo>
                  <a:pt x="4028" y="4063"/>
                </a:lnTo>
                <a:cubicBezTo>
                  <a:pt x="4042" y="4021"/>
                  <a:pt x="4071" y="3978"/>
                  <a:pt x="4113" y="3964"/>
                </a:cubicBezTo>
                <a:lnTo>
                  <a:pt x="6324" y="3232"/>
                </a:lnTo>
                <a:cubicBezTo>
                  <a:pt x="6450" y="3190"/>
                  <a:pt x="6450" y="3007"/>
                  <a:pt x="6324" y="2965"/>
                </a:cubicBezTo>
                <a:lnTo>
                  <a:pt x="4000" y="2345"/>
                </a:lnTo>
                <a:cubicBezTo>
                  <a:pt x="3944" y="2345"/>
                  <a:pt x="3888" y="2303"/>
                  <a:pt x="3873" y="2246"/>
                </a:cubicBezTo>
                <a:lnTo>
                  <a:pt x="3352" y="106"/>
                </a:lnTo>
                <a:cubicBezTo>
                  <a:pt x="3331" y="36"/>
                  <a:pt x="3271" y="0"/>
                  <a:pt x="321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42"/>
          <p:cNvSpPr/>
          <p:nvPr/>
        </p:nvSpPr>
        <p:spPr>
          <a:xfrm>
            <a:off x="5926901" y="2137224"/>
            <a:ext cx="420798" cy="411860"/>
          </a:xfrm>
          <a:custGeom>
            <a:avLst/>
            <a:gdLst/>
            <a:ahLst/>
            <a:cxnLst/>
            <a:rect l="l" t="t" r="r" b="b"/>
            <a:pathLst>
              <a:path w="6450" h="6313" extrusionOk="0">
                <a:moveTo>
                  <a:pt x="3211" y="0"/>
                </a:moveTo>
                <a:cubicBezTo>
                  <a:pt x="3151" y="0"/>
                  <a:pt x="3091" y="35"/>
                  <a:pt x="3070" y="106"/>
                </a:cubicBezTo>
                <a:lnTo>
                  <a:pt x="2549" y="2331"/>
                </a:lnTo>
                <a:cubicBezTo>
                  <a:pt x="2535" y="2373"/>
                  <a:pt x="2493" y="2415"/>
                  <a:pt x="2436" y="2429"/>
                </a:cubicBezTo>
                <a:lnTo>
                  <a:pt x="141" y="3035"/>
                </a:lnTo>
                <a:cubicBezTo>
                  <a:pt x="0" y="3077"/>
                  <a:pt x="0" y="3274"/>
                  <a:pt x="141" y="3316"/>
                </a:cubicBezTo>
                <a:lnTo>
                  <a:pt x="2309" y="3978"/>
                </a:lnTo>
                <a:cubicBezTo>
                  <a:pt x="2352" y="3992"/>
                  <a:pt x="2394" y="4020"/>
                  <a:pt x="2408" y="4063"/>
                </a:cubicBezTo>
                <a:lnTo>
                  <a:pt x="3084" y="6217"/>
                </a:lnTo>
                <a:cubicBezTo>
                  <a:pt x="3105" y="6281"/>
                  <a:pt x="3161" y="6312"/>
                  <a:pt x="3218" y="6312"/>
                </a:cubicBezTo>
                <a:cubicBezTo>
                  <a:pt x="3274" y="6312"/>
                  <a:pt x="3330" y="6281"/>
                  <a:pt x="3352" y="6217"/>
                </a:cubicBezTo>
                <a:lnTo>
                  <a:pt x="4027" y="4063"/>
                </a:lnTo>
                <a:cubicBezTo>
                  <a:pt x="4042" y="4020"/>
                  <a:pt x="4070" y="3992"/>
                  <a:pt x="4112" y="3978"/>
                </a:cubicBezTo>
                <a:lnTo>
                  <a:pt x="6323" y="3246"/>
                </a:lnTo>
                <a:cubicBezTo>
                  <a:pt x="6449" y="3204"/>
                  <a:pt x="6449" y="3007"/>
                  <a:pt x="6323" y="2964"/>
                </a:cubicBezTo>
                <a:lnTo>
                  <a:pt x="3999" y="2359"/>
                </a:lnTo>
                <a:cubicBezTo>
                  <a:pt x="3943" y="2345"/>
                  <a:pt x="3887" y="2303"/>
                  <a:pt x="3873" y="2260"/>
                </a:cubicBezTo>
                <a:lnTo>
                  <a:pt x="3352" y="106"/>
                </a:lnTo>
                <a:cubicBezTo>
                  <a:pt x="3330" y="35"/>
                  <a:pt x="3271" y="0"/>
                  <a:pt x="321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42"/>
          <p:cNvSpPr/>
          <p:nvPr/>
        </p:nvSpPr>
        <p:spPr>
          <a:xfrm>
            <a:off x="2916523" y="3183835"/>
            <a:ext cx="335255" cy="328638"/>
          </a:xfrm>
          <a:custGeom>
            <a:avLst/>
            <a:gdLst/>
            <a:ahLst/>
            <a:cxnLst/>
            <a:rect l="l" t="t" r="r" b="b"/>
            <a:pathLst>
              <a:path w="6450" h="6323" extrusionOk="0">
                <a:moveTo>
                  <a:pt x="3218" y="0"/>
                </a:moveTo>
                <a:cubicBezTo>
                  <a:pt x="3158" y="0"/>
                  <a:pt x="3098" y="39"/>
                  <a:pt x="3084" y="116"/>
                </a:cubicBezTo>
                <a:lnTo>
                  <a:pt x="2549" y="2327"/>
                </a:lnTo>
                <a:cubicBezTo>
                  <a:pt x="2535" y="2369"/>
                  <a:pt x="2493" y="2412"/>
                  <a:pt x="2450" y="2426"/>
                </a:cubicBezTo>
                <a:lnTo>
                  <a:pt x="141" y="3031"/>
                </a:lnTo>
                <a:cubicBezTo>
                  <a:pt x="0" y="3073"/>
                  <a:pt x="0" y="3271"/>
                  <a:pt x="141" y="3313"/>
                </a:cubicBezTo>
                <a:lnTo>
                  <a:pt x="2310" y="3975"/>
                </a:lnTo>
                <a:cubicBezTo>
                  <a:pt x="2352" y="3989"/>
                  <a:pt x="2380" y="4031"/>
                  <a:pt x="2408" y="4073"/>
                </a:cubicBezTo>
                <a:lnTo>
                  <a:pt x="3070" y="6228"/>
                </a:lnTo>
                <a:cubicBezTo>
                  <a:pt x="3091" y="6291"/>
                  <a:pt x="3147" y="6323"/>
                  <a:pt x="3206" y="6323"/>
                </a:cubicBezTo>
                <a:cubicBezTo>
                  <a:pt x="3264" y="6323"/>
                  <a:pt x="3324" y="6291"/>
                  <a:pt x="3352" y="6228"/>
                </a:cubicBezTo>
                <a:lnTo>
                  <a:pt x="4014" y="4073"/>
                </a:lnTo>
                <a:cubicBezTo>
                  <a:pt x="4028" y="4031"/>
                  <a:pt x="4070" y="3989"/>
                  <a:pt x="4112" y="3975"/>
                </a:cubicBezTo>
                <a:lnTo>
                  <a:pt x="6309" y="3257"/>
                </a:lnTo>
                <a:cubicBezTo>
                  <a:pt x="6450" y="3214"/>
                  <a:pt x="6450" y="3017"/>
                  <a:pt x="6309" y="2975"/>
                </a:cubicBezTo>
                <a:lnTo>
                  <a:pt x="3985" y="2355"/>
                </a:lnTo>
                <a:cubicBezTo>
                  <a:pt x="3929" y="2341"/>
                  <a:pt x="3901" y="2313"/>
                  <a:pt x="3887" y="2257"/>
                </a:cubicBezTo>
                <a:lnTo>
                  <a:pt x="3352" y="116"/>
                </a:lnTo>
                <a:cubicBezTo>
                  <a:pt x="3338" y="39"/>
                  <a:pt x="3278" y="0"/>
                  <a:pt x="32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42"/>
          <p:cNvSpPr/>
          <p:nvPr/>
        </p:nvSpPr>
        <p:spPr>
          <a:xfrm flipH="1">
            <a:off x="8382274" y="4722682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5" name="Google Shape;525;p42">
            <a:hlinkClick r:id="" action="ppaction://hlinkshowjump?jump=nextslide"/>
          </p:cNvPr>
          <p:cNvSpPr txBox="1"/>
          <p:nvPr/>
        </p:nvSpPr>
        <p:spPr>
          <a:xfrm>
            <a:off x="8462969" y="4786628"/>
            <a:ext cx="240600" cy="2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&gt;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6" name="Google Shape;526;p42">
            <a:hlinkClick r:id="" action="ppaction://noaction"/>
          </p:cNvPr>
          <p:cNvSpPr/>
          <p:nvPr/>
        </p:nvSpPr>
        <p:spPr>
          <a:xfrm flipH="1">
            <a:off x="8382274" y="459273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FEB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8" name="Google Shape;528;p42">
            <a:hlinkClick r:id="" action="ppaction://noaction"/>
          </p:cNvPr>
          <p:cNvSpPr/>
          <p:nvPr/>
        </p:nvSpPr>
        <p:spPr>
          <a:xfrm flipH="1">
            <a:off x="8382274" y="847021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MAR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9" name="Google Shape;529;p42">
            <a:hlinkClick r:id="" action="ppaction://noaction"/>
          </p:cNvPr>
          <p:cNvSpPr/>
          <p:nvPr/>
        </p:nvSpPr>
        <p:spPr>
          <a:xfrm flipH="1">
            <a:off x="8382274" y="1234769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rPr>
              <a:t>APR</a:t>
            </a:r>
            <a:endParaRPr>
              <a:solidFill>
                <a:schemeClr val="dk2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0" name="Google Shape;530;p42">
            <a:hlinkClick r:id="" action="ppaction://noaction"/>
          </p:cNvPr>
          <p:cNvSpPr/>
          <p:nvPr/>
        </p:nvSpPr>
        <p:spPr>
          <a:xfrm flipH="1">
            <a:off x="8382274" y="1622517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rPr>
              <a:t>MAY</a:t>
            </a:r>
            <a:endParaRPr>
              <a:solidFill>
                <a:schemeClr val="dk2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1" name="Google Shape;531;p42">
            <a:hlinkClick r:id="" action="ppaction://noaction"/>
          </p:cNvPr>
          <p:cNvSpPr/>
          <p:nvPr/>
        </p:nvSpPr>
        <p:spPr>
          <a:xfrm flipH="1">
            <a:off x="8382274" y="201026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JUN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2" name="Google Shape;532;p42">
            <a:hlinkClick r:id="" action="ppaction://noaction"/>
          </p:cNvPr>
          <p:cNvSpPr/>
          <p:nvPr/>
        </p:nvSpPr>
        <p:spPr>
          <a:xfrm flipH="1">
            <a:off x="8382274" y="2398013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JUL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3" name="Google Shape;533;p42">
            <a:hlinkClick r:id="" action="ppaction://noaction"/>
          </p:cNvPr>
          <p:cNvSpPr/>
          <p:nvPr/>
        </p:nvSpPr>
        <p:spPr>
          <a:xfrm flipH="1">
            <a:off x="8382274" y="2785761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AUG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4" name="Google Shape;534;p42">
            <a:hlinkClick r:id="" action="ppaction://noaction"/>
          </p:cNvPr>
          <p:cNvSpPr/>
          <p:nvPr/>
        </p:nvSpPr>
        <p:spPr>
          <a:xfrm flipH="1">
            <a:off x="8382274" y="3173510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SEP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5" name="Google Shape;535;p42">
            <a:hlinkClick r:id="" action="ppaction://noaction"/>
          </p:cNvPr>
          <p:cNvSpPr/>
          <p:nvPr/>
        </p:nvSpPr>
        <p:spPr>
          <a:xfrm flipH="1">
            <a:off x="8382274" y="3561258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OCT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6" name="Google Shape;536;p42">
            <a:hlinkClick r:id="" action="ppaction://noaction"/>
          </p:cNvPr>
          <p:cNvSpPr/>
          <p:nvPr/>
        </p:nvSpPr>
        <p:spPr>
          <a:xfrm flipH="1">
            <a:off x="8382274" y="3947186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NOV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7" name="Google Shape;537;p42">
            <a:hlinkClick r:id="" action="ppaction://noaction"/>
          </p:cNvPr>
          <p:cNvSpPr/>
          <p:nvPr/>
        </p:nvSpPr>
        <p:spPr>
          <a:xfrm flipH="1">
            <a:off x="8382274" y="4334934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DEC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8" name="Google Shape;538;p42">
            <a:hlinkClick r:id="" action="ppaction://noaction"/>
          </p:cNvPr>
          <p:cNvSpPr/>
          <p:nvPr/>
        </p:nvSpPr>
        <p:spPr>
          <a:xfrm flipH="1">
            <a:off x="-796426" y="30829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539" name="Google Shape;539;p42"/>
          <p:cNvGrpSpPr/>
          <p:nvPr/>
        </p:nvGrpSpPr>
        <p:grpSpPr>
          <a:xfrm>
            <a:off x="211529" y="3146242"/>
            <a:ext cx="202129" cy="228611"/>
            <a:chOff x="2594900" y="623250"/>
            <a:chExt cx="1099125" cy="1243125"/>
          </a:xfrm>
        </p:grpSpPr>
        <p:sp>
          <p:nvSpPr>
            <p:cNvPr id="540" name="Google Shape;540;p42"/>
            <p:cNvSpPr/>
            <p:nvPr/>
          </p:nvSpPr>
          <p:spPr>
            <a:xfrm>
              <a:off x="2594900" y="623250"/>
              <a:ext cx="1099125" cy="1138525"/>
            </a:xfrm>
            <a:custGeom>
              <a:avLst/>
              <a:gdLst/>
              <a:ahLst/>
              <a:cxnLst/>
              <a:rect l="l" t="t" r="r" b="b"/>
              <a:pathLst>
                <a:path w="43965" h="45541" extrusionOk="0">
                  <a:moveTo>
                    <a:pt x="21769" y="0"/>
                  </a:moveTo>
                  <a:cubicBezTo>
                    <a:pt x="12700" y="0"/>
                    <a:pt x="4479" y="6190"/>
                    <a:pt x="2141" y="15138"/>
                  </a:cubicBezTo>
                  <a:cubicBezTo>
                    <a:pt x="1" y="23277"/>
                    <a:pt x="3113" y="31895"/>
                    <a:pt x="9957" y="36796"/>
                  </a:cubicBezTo>
                  <a:cubicBezTo>
                    <a:pt x="11154" y="37655"/>
                    <a:pt x="11999" y="38922"/>
                    <a:pt x="12308" y="40373"/>
                  </a:cubicBezTo>
                  <a:cubicBezTo>
                    <a:pt x="12491" y="41161"/>
                    <a:pt x="12520" y="41992"/>
                    <a:pt x="12365" y="42795"/>
                  </a:cubicBezTo>
                  <a:cubicBezTo>
                    <a:pt x="12365" y="42823"/>
                    <a:pt x="12351" y="42851"/>
                    <a:pt x="12351" y="42879"/>
                  </a:cubicBezTo>
                  <a:lnTo>
                    <a:pt x="12168" y="43809"/>
                  </a:lnTo>
                  <a:lnTo>
                    <a:pt x="20898" y="45541"/>
                  </a:lnTo>
                  <a:lnTo>
                    <a:pt x="20997" y="45048"/>
                  </a:lnTo>
                  <a:cubicBezTo>
                    <a:pt x="21152" y="44273"/>
                    <a:pt x="21447" y="43527"/>
                    <a:pt x="21884" y="42851"/>
                  </a:cubicBezTo>
                  <a:cubicBezTo>
                    <a:pt x="22757" y="41485"/>
                    <a:pt x="24151" y="40528"/>
                    <a:pt x="25742" y="40204"/>
                  </a:cubicBezTo>
                  <a:cubicBezTo>
                    <a:pt x="29347" y="39471"/>
                    <a:pt x="32699" y="37782"/>
                    <a:pt x="35416" y="35303"/>
                  </a:cubicBezTo>
                  <a:cubicBezTo>
                    <a:pt x="38641" y="32388"/>
                    <a:pt x="40824" y="28516"/>
                    <a:pt x="41669" y="24249"/>
                  </a:cubicBezTo>
                  <a:cubicBezTo>
                    <a:pt x="43964" y="12688"/>
                    <a:pt x="35952" y="1606"/>
                    <a:pt x="24250" y="155"/>
                  </a:cubicBezTo>
                  <a:cubicBezTo>
                    <a:pt x="23418" y="51"/>
                    <a:pt x="22590" y="0"/>
                    <a:pt x="217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2"/>
            <p:cNvSpPr/>
            <p:nvPr/>
          </p:nvSpPr>
          <p:spPr>
            <a:xfrm>
              <a:off x="2906825" y="1106850"/>
              <a:ext cx="440075" cy="635225"/>
            </a:xfrm>
            <a:custGeom>
              <a:avLst/>
              <a:gdLst/>
              <a:ahLst/>
              <a:cxnLst/>
              <a:rect l="l" t="t" r="r" b="b"/>
              <a:pathLst>
                <a:path w="17603" h="25409" extrusionOk="0">
                  <a:moveTo>
                    <a:pt x="8816" y="4173"/>
                  </a:moveTo>
                  <a:cubicBezTo>
                    <a:pt x="8844" y="4300"/>
                    <a:pt x="8858" y="4426"/>
                    <a:pt x="8886" y="4553"/>
                  </a:cubicBezTo>
                  <a:cubicBezTo>
                    <a:pt x="9111" y="5961"/>
                    <a:pt x="8984" y="7412"/>
                    <a:pt x="8492" y="8764"/>
                  </a:cubicBezTo>
                  <a:cubicBezTo>
                    <a:pt x="8351" y="9172"/>
                    <a:pt x="8097" y="9749"/>
                    <a:pt x="7619" y="9989"/>
                  </a:cubicBezTo>
                  <a:cubicBezTo>
                    <a:pt x="7543" y="10026"/>
                    <a:pt x="7500" y="10032"/>
                    <a:pt x="7470" y="10032"/>
                  </a:cubicBezTo>
                  <a:cubicBezTo>
                    <a:pt x="7456" y="10032"/>
                    <a:pt x="7445" y="10031"/>
                    <a:pt x="7436" y="10031"/>
                  </a:cubicBezTo>
                  <a:cubicBezTo>
                    <a:pt x="7379" y="10017"/>
                    <a:pt x="7309" y="9890"/>
                    <a:pt x="7281" y="9693"/>
                  </a:cubicBezTo>
                  <a:cubicBezTo>
                    <a:pt x="7154" y="8947"/>
                    <a:pt x="7154" y="8200"/>
                    <a:pt x="7295" y="7468"/>
                  </a:cubicBezTo>
                  <a:cubicBezTo>
                    <a:pt x="7506" y="6257"/>
                    <a:pt x="8041" y="5130"/>
                    <a:pt x="8816" y="4173"/>
                  </a:cubicBezTo>
                  <a:close/>
                  <a:moveTo>
                    <a:pt x="5100" y="1"/>
                  </a:moveTo>
                  <a:cubicBezTo>
                    <a:pt x="3859" y="1"/>
                    <a:pt x="2609" y="675"/>
                    <a:pt x="1746" y="1807"/>
                  </a:cubicBezTo>
                  <a:cubicBezTo>
                    <a:pt x="1000" y="2779"/>
                    <a:pt x="535" y="4046"/>
                    <a:pt x="338" y="5680"/>
                  </a:cubicBezTo>
                  <a:cubicBezTo>
                    <a:pt x="0" y="8468"/>
                    <a:pt x="465" y="11312"/>
                    <a:pt x="930" y="14044"/>
                  </a:cubicBezTo>
                  <a:cubicBezTo>
                    <a:pt x="1465" y="17227"/>
                    <a:pt x="2000" y="20508"/>
                    <a:pt x="1240" y="23634"/>
                  </a:cubicBezTo>
                  <a:lnTo>
                    <a:pt x="1732" y="23761"/>
                  </a:lnTo>
                  <a:cubicBezTo>
                    <a:pt x="2521" y="20522"/>
                    <a:pt x="1972" y="17198"/>
                    <a:pt x="1437" y="13974"/>
                  </a:cubicBezTo>
                  <a:cubicBezTo>
                    <a:pt x="986" y="11270"/>
                    <a:pt x="507" y="8468"/>
                    <a:pt x="845" y="5750"/>
                  </a:cubicBezTo>
                  <a:cubicBezTo>
                    <a:pt x="1042" y="4215"/>
                    <a:pt x="1465" y="3018"/>
                    <a:pt x="2141" y="2117"/>
                  </a:cubicBezTo>
                  <a:cubicBezTo>
                    <a:pt x="2907" y="1117"/>
                    <a:pt x="4044" y="513"/>
                    <a:pt x="5122" y="513"/>
                  </a:cubicBezTo>
                  <a:cubicBezTo>
                    <a:pt x="5213" y="513"/>
                    <a:pt x="5304" y="517"/>
                    <a:pt x="5394" y="526"/>
                  </a:cubicBezTo>
                  <a:cubicBezTo>
                    <a:pt x="6351" y="652"/>
                    <a:pt x="7210" y="1145"/>
                    <a:pt x="7788" y="1906"/>
                  </a:cubicBezTo>
                  <a:cubicBezTo>
                    <a:pt x="8168" y="2413"/>
                    <a:pt x="8463" y="2976"/>
                    <a:pt x="8647" y="3596"/>
                  </a:cubicBezTo>
                  <a:cubicBezTo>
                    <a:pt x="7689" y="4666"/>
                    <a:pt x="7055" y="5975"/>
                    <a:pt x="6788" y="7383"/>
                  </a:cubicBezTo>
                  <a:cubicBezTo>
                    <a:pt x="6647" y="8186"/>
                    <a:pt x="6647" y="8989"/>
                    <a:pt x="6774" y="9791"/>
                  </a:cubicBezTo>
                  <a:cubicBezTo>
                    <a:pt x="6858" y="10200"/>
                    <a:pt x="7041" y="10453"/>
                    <a:pt x="7309" y="10524"/>
                  </a:cubicBezTo>
                  <a:cubicBezTo>
                    <a:pt x="7364" y="10536"/>
                    <a:pt x="7420" y="10543"/>
                    <a:pt x="7476" y="10543"/>
                  </a:cubicBezTo>
                  <a:cubicBezTo>
                    <a:pt x="7608" y="10543"/>
                    <a:pt x="7740" y="10508"/>
                    <a:pt x="7858" y="10439"/>
                  </a:cubicBezTo>
                  <a:cubicBezTo>
                    <a:pt x="8492" y="10129"/>
                    <a:pt x="8801" y="9439"/>
                    <a:pt x="8984" y="8947"/>
                  </a:cubicBezTo>
                  <a:cubicBezTo>
                    <a:pt x="9506" y="7510"/>
                    <a:pt x="9646" y="5975"/>
                    <a:pt x="9393" y="4483"/>
                  </a:cubicBezTo>
                  <a:cubicBezTo>
                    <a:pt x="9351" y="4215"/>
                    <a:pt x="9294" y="3962"/>
                    <a:pt x="9224" y="3722"/>
                  </a:cubicBezTo>
                  <a:cubicBezTo>
                    <a:pt x="9632" y="3286"/>
                    <a:pt x="10111" y="2920"/>
                    <a:pt x="10618" y="2596"/>
                  </a:cubicBezTo>
                  <a:cubicBezTo>
                    <a:pt x="11463" y="2047"/>
                    <a:pt x="12435" y="1751"/>
                    <a:pt x="13448" y="1737"/>
                  </a:cubicBezTo>
                  <a:cubicBezTo>
                    <a:pt x="13465" y="1736"/>
                    <a:pt x="13481" y="1736"/>
                    <a:pt x="13498" y="1736"/>
                  </a:cubicBezTo>
                  <a:cubicBezTo>
                    <a:pt x="14466" y="1736"/>
                    <a:pt x="15389" y="2143"/>
                    <a:pt x="16054" y="2863"/>
                  </a:cubicBezTo>
                  <a:cubicBezTo>
                    <a:pt x="16842" y="3750"/>
                    <a:pt x="17081" y="5173"/>
                    <a:pt x="16687" y="6581"/>
                  </a:cubicBezTo>
                  <a:cubicBezTo>
                    <a:pt x="16335" y="7862"/>
                    <a:pt x="15561" y="9003"/>
                    <a:pt x="14730" y="10158"/>
                  </a:cubicBezTo>
                  <a:cubicBezTo>
                    <a:pt x="14378" y="10636"/>
                    <a:pt x="14026" y="11115"/>
                    <a:pt x="13674" y="11608"/>
                  </a:cubicBezTo>
                  <a:cubicBezTo>
                    <a:pt x="12364" y="13396"/>
                    <a:pt x="10998" y="15269"/>
                    <a:pt x="9858" y="17241"/>
                  </a:cubicBezTo>
                  <a:cubicBezTo>
                    <a:pt x="8182" y="20127"/>
                    <a:pt x="7238" y="22775"/>
                    <a:pt x="6971" y="25352"/>
                  </a:cubicBezTo>
                  <a:lnTo>
                    <a:pt x="7478" y="25408"/>
                  </a:lnTo>
                  <a:cubicBezTo>
                    <a:pt x="7731" y="22902"/>
                    <a:pt x="8647" y="20311"/>
                    <a:pt x="10294" y="17494"/>
                  </a:cubicBezTo>
                  <a:cubicBezTo>
                    <a:pt x="11421" y="15551"/>
                    <a:pt x="12772" y="13692"/>
                    <a:pt x="14082" y="11890"/>
                  </a:cubicBezTo>
                  <a:cubicBezTo>
                    <a:pt x="14434" y="11411"/>
                    <a:pt x="14786" y="10932"/>
                    <a:pt x="15138" y="10439"/>
                  </a:cubicBezTo>
                  <a:cubicBezTo>
                    <a:pt x="15997" y="9256"/>
                    <a:pt x="16800" y="8059"/>
                    <a:pt x="17166" y="6708"/>
                  </a:cubicBezTo>
                  <a:cubicBezTo>
                    <a:pt x="17603" y="5145"/>
                    <a:pt x="17321" y="3539"/>
                    <a:pt x="16434" y="2525"/>
                  </a:cubicBezTo>
                  <a:cubicBezTo>
                    <a:pt x="15670" y="1706"/>
                    <a:pt x="14606" y="1229"/>
                    <a:pt x="13497" y="1229"/>
                  </a:cubicBezTo>
                  <a:cubicBezTo>
                    <a:pt x="13481" y="1229"/>
                    <a:pt x="13465" y="1230"/>
                    <a:pt x="13448" y="1230"/>
                  </a:cubicBezTo>
                  <a:cubicBezTo>
                    <a:pt x="12336" y="1244"/>
                    <a:pt x="11266" y="1554"/>
                    <a:pt x="10336" y="2159"/>
                  </a:cubicBezTo>
                  <a:cubicBezTo>
                    <a:pt x="9872" y="2441"/>
                    <a:pt x="9435" y="2779"/>
                    <a:pt x="9041" y="3159"/>
                  </a:cubicBezTo>
                  <a:cubicBezTo>
                    <a:pt x="8844" y="2596"/>
                    <a:pt x="8548" y="2061"/>
                    <a:pt x="8182" y="1582"/>
                  </a:cubicBezTo>
                  <a:cubicBezTo>
                    <a:pt x="7506" y="709"/>
                    <a:pt x="6534" y="145"/>
                    <a:pt x="5450" y="19"/>
                  </a:cubicBezTo>
                  <a:cubicBezTo>
                    <a:pt x="5334" y="7"/>
                    <a:pt x="5217" y="1"/>
                    <a:pt x="51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2"/>
            <p:cNvSpPr/>
            <p:nvPr/>
          </p:nvSpPr>
          <p:spPr>
            <a:xfrm>
              <a:off x="2903300" y="1693450"/>
              <a:ext cx="238700" cy="61300"/>
            </a:xfrm>
            <a:custGeom>
              <a:avLst/>
              <a:gdLst/>
              <a:ahLst/>
              <a:cxnLst/>
              <a:rect l="l" t="t" r="r" b="b"/>
              <a:pathLst>
                <a:path w="9548" h="2452" extrusionOk="0">
                  <a:moveTo>
                    <a:pt x="29" y="1"/>
                  </a:moveTo>
                  <a:cubicBezTo>
                    <a:pt x="29" y="29"/>
                    <a:pt x="29" y="57"/>
                    <a:pt x="15" y="85"/>
                  </a:cubicBezTo>
                  <a:lnTo>
                    <a:pt x="1" y="198"/>
                  </a:lnTo>
                  <a:cubicBezTo>
                    <a:pt x="634" y="423"/>
                    <a:pt x="1338" y="677"/>
                    <a:pt x="1873" y="916"/>
                  </a:cubicBezTo>
                  <a:cubicBezTo>
                    <a:pt x="3986" y="1874"/>
                    <a:pt x="6309" y="2226"/>
                    <a:pt x="8604" y="2451"/>
                  </a:cubicBezTo>
                  <a:lnTo>
                    <a:pt x="8647" y="2240"/>
                  </a:lnTo>
                  <a:cubicBezTo>
                    <a:pt x="8802" y="1465"/>
                    <a:pt x="9111" y="719"/>
                    <a:pt x="9548" y="43"/>
                  </a:cubicBezTo>
                  <a:lnTo>
                    <a:pt x="9548" y="43"/>
                  </a:lnTo>
                  <a:cubicBezTo>
                    <a:pt x="8044" y="203"/>
                    <a:pt x="6538" y="281"/>
                    <a:pt x="5031" y="281"/>
                  </a:cubicBezTo>
                  <a:cubicBezTo>
                    <a:pt x="3362" y="281"/>
                    <a:pt x="1694" y="186"/>
                    <a:pt x="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2"/>
            <p:cNvSpPr/>
            <p:nvPr/>
          </p:nvSpPr>
          <p:spPr>
            <a:xfrm>
              <a:off x="3453550" y="846150"/>
              <a:ext cx="148925" cy="220500"/>
            </a:xfrm>
            <a:custGeom>
              <a:avLst/>
              <a:gdLst/>
              <a:ahLst/>
              <a:cxnLst/>
              <a:rect l="l" t="t" r="r" b="b"/>
              <a:pathLst>
                <a:path w="5957" h="8820" extrusionOk="0">
                  <a:moveTo>
                    <a:pt x="1940" y="0"/>
                  </a:moveTo>
                  <a:cubicBezTo>
                    <a:pt x="1556" y="0"/>
                    <a:pt x="1164" y="163"/>
                    <a:pt x="789" y="561"/>
                  </a:cubicBezTo>
                  <a:cubicBezTo>
                    <a:pt x="282" y="1139"/>
                    <a:pt x="0" y="1871"/>
                    <a:pt x="0" y="2631"/>
                  </a:cubicBezTo>
                  <a:cubicBezTo>
                    <a:pt x="0" y="3392"/>
                    <a:pt x="127" y="4138"/>
                    <a:pt x="395" y="4856"/>
                  </a:cubicBezTo>
                  <a:cubicBezTo>
                    <a:pt x="859" y="6194"/>
                    <a:pt x="1592" y="7504"/>
                    <a:pt x="2746" y="8334"/>
                  </a:cubicBezTo>
                  <a:cubicBezTo>
                    <a:pt x="3147" y="8605"/>
                    <a:pt x="3640" y="8820"/>
                    <a:pt x="4108" y="8820"/>
                  </a:cubicBezTo>
                  <a:cubicBezTo>
                    <a:pt x="4347" y="8820"/>
                    <a:pt x="4579" y="8764"/>
                    <a:pt x="4788" y="8630"/>
                  </a:cubicBezTo>
                  <a:cubicBezTo>
                    <a:pt x="5154" y="8377"/>
                    <a:pt x="5351" y="7940"/>
                    <a:pt x="5464" y="7504"/>
                  </a:cubicBezTo>
                  <a:cubicBezTo>
                    <a:pt x="5957" y="5673"/>
                    <a:pt x="5295" y="3716"/>
                    <a:pt x="4394" y="2040"/>
                  </a:cubicBezTo>
                  <a:cubicBezTo>
                    <a:pt x="3914" y="1131"/>
                    <a:pt x="2953" y="0"/>
                    <a:pt x="19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2"/>
            <p:cNvSpPr/>
            <p:nvPr/>
          </p:nvSpPr>
          <p:spPr>
            <a:xfrm>
              <a:off x="3522975" y="1096075"/>
              <a:ext cx="102575" cy="92350"/>
            </a:xfrm>
            <a:custGeom>
              <a:avLst/>
              <a:gdLst/>
              <a:ahLst/>
              <a:cxnLst/>
              <a:rect l="l" t="t" r="r" b="b"/>
              <a:pathLst>
                <a:path w="4103" h="3694" extrusionOk="0">
                  <a:moveTo>
                    <a:pt x="1957" y="0"/>
                  </a:moveTo>
                  <a:cubicBezTo>
                    <a:pt x="971" y="0"/>
                    <a:pt x="0" y="972"/>
                    <a:pt x="82" y="2055"/>
                  </a:cubicBezTo>
                  <a:cubicBezTo>
                    <a:pt x="138" y="2745"/>
                    <a:pt x="575" y="3337"/>
                    <a:pt x="1222" y="3590"/>
                  </a:cubicBezTo>
                  <a:cubicBezTo>
                    <a:pt x="1416" y="3661"/>
                    <a:pt x="1603" y="3694"/>
                    <a:pt x="1782" y="3694"/>
                  </a:cubicBezTo>
                  <a:cubicBezTo>
                    <a:pt x="3228" y="3694"/>
                    <a:pt x="4103" y="1554"/>
                    <a:pt x="3025" y="464"/>
                  </a:cubicBezTo>
                  <a:cubicBezTo>
                    <a:pt x="2704" y="139"/>
                    <a:pt x="2329" y="0"/>
                    <a:pt x="19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2"/>
            <p:cNvSpPr/>
            <p:nvPr/>
          </p:nvSpPr>
          <p:spPr>
            <a:xfrm>
              <a:off x="2682225" y="733425"/>
              <a:ext cx="183775" cy="261250"/>
            </a:xfrm>
            <a:custGeom>
              <a:avLst/>
              <a:gdLst/>
              <a:ahLst/>
              <a:cxnLst/>
              <a:rect l="l" t="t" r="r" b="b"/>
              <a:pathLst>
                <a:path w="7351" h="10450" extrusionOk="0">
                  <a:moveTo>
                    <a:pt x="7351" y="1"/>
                  </a:moveTo>
                  <a:lnTo>
                    <a:pt x="7351" y="1"/>
                  </a:lnTo>
                  <a:cubicBezTo>
                    <a:pt x="5647" y="1339"/>
                    <a:pt x="4028" y="2845"/>
                    <a:pt x="2718" y="4578"/>
                  </a:cubicBezTo>
                  <a:cubicBezTo>
                    <a:pt x="1422" y="6310"/>
                    <a:pt x="409" y="8309"/>
                    <a:pt x="0" y="10450"/>
                  </a:cubicBezTo>
                  <a:cubicBezTo>
                    <a:pt x="2225" y="6788"/>
                    <a:pt x="4887" y="3169"/>
                    <a:pt x="73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2"/>
            <p:cNvSpPr/>
            <p:nvPr/>
          </p:nvSpPr>
          <p:spPr>
            <a:xfrm>
              <a:off x="2873375" y="1681850"/>
              <a:ext cx="255250" cy="184525"/>
            </a:xfrm>
            <a:custGeom>
              <a:avLst/>
              <a:gdLst/>
              <a:ahLst/>
              <a:cxnLst/>
              <a:rect l="l" t="t" r="r" b="b"/>
              <a:pathLst>
                <a:path w="10210" h="7381" extrusionOk="0">
                  <a:moveTo>
                    <a:pt x="1338" y="0"/>
                  </a:moveTo>
                  <a:lnTo>
                    <a:pt x="789" y="2056"/>
                  </a:lnTo>
                  <a:lnTo>
                    <a:pt x="719" y="2310"/>
                  </a:lnTo>
                  <a:lnTo>
                    <a:pt x="423" y="3408"/>
                  </a:lnTo>
                  <a:lnTo>
                    <a:pt x="353" y="3661"/>
                  </a:lnTo>
                  <a:lnTo>
                    <a:pt x="1" y="4957"/>
                  </a:lnTo>
                  <a:cubicBezTo>
                    <a:pt x="2040" y="6915"/>
                    <a:pt x="4479" y="7380"/>
                    <a:pt x="6336" y="7380"/>
                  </a:cubicBezTo>
                  <a:cubicBezTo>
                    <a:pt x="8019" y="7380"/>
                    <a:pt x="9224" y="6999"/>
                    <a:pt x="9224" y="6999"/>
                  </a:cubicBezTo>
                  <a:lnTo>
                    <a:pt x="9492" y="5591"/>
                  </a:lnTo>
                  <a:lnTo>
                    <a:pt x="9534" y="5337"/>
                  </a:lnTo>
                  <a:lnTo>
                    <a:pt x="9745" y="4182"/>
                  </a:lnTo>
                  <a:lnTo>
                    <a:pt x="9801" y="3929"/>
                  </a:lnTo>
                  <a:lnTo>
                    <a:pt x="10210" y="1803"/>
                  </a:lnTo>
                  <a:lnTo>
                    <a:pt x="10210" y="1803"/>
                  </a:lnTo>
                  <a:cubicBezTo>
                    <a:pt x="9778" y="1846"/>
                    <a:pt x="9350" y="1865"/>
                    <a:pt x="8928" y="1865"/>
                  </a:cubicBezTo>
                  <a:cubicBezTo>
                    <a:pt x="4814" y="1865"/>
                    <a:pt x="1338" y="0"/>
                    <a:pt x="13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2"/>
            <p:cNvSpPr/>
            <p:nvPr/>
          </p:nvSpPr>
          <p:spPr>
            <a:xfrm>
              <a:off x="2881825" y="1767025"/>
              <a:ext cx="229900" cy="56600"/>
            </a:xfrm>
            <a:custGeom>
              <a:avLst/>
              <a:gdLst/>
              <a:ahLst/>
              <a:cxnLst/>
              <a:rect l="l" t="t" r="r" b="b"/>
              <a:pathLst>
                <a:path w="9196" h="2264" extrusionOk="0">
                  <a:moveTo>
                    <a:pt x="71" y="1"/>
                  </a:moveTo>
                  <a:lnTo>
                    <a:pt x="1" y="254"/>
                  </a:lnTo>
                  <a:cubicBezTo>
                    <a:pt x="1437" y="1071"/>
                    <a:pt x="3000" y="1648"/>
                    <a:pt x="4619" y="1972"/>
                  </a:cubicBezTo>
                  <a:cubicBezTo>
                    <a:pt x="5599" y="2166"/>
                    <a:pt x="6591" y="2263"/>
                    <a:pt x="7586" y="2263"/>
                  </a:cubicBezTo>
                  <a:cubicBezTo>
                    <a:pt x="8108" y="2263"/>
                    <a:pt x="8631" y="2237"/>
                    <a:pt x="9154" y="2184"/>
                  </a:cubicBezTo>
                  <a:lnTo>
                    <a:pt x="9196" y="1930"/>
                  </a:lnTo>
                  <a:lnTo>
                    <a:pt x="9196" y="1930"/>
                  </a:lnTo>
                  <a:cubicBezTo>
                    <a:pt x="8679" y="1983"/>
                    <a:pt x="8161" y="2009"/>
                    <a:pt x="7645" y="2009"/>
                  </a:cubicBezTo>
                  <a:cubicBezTo>
                    <a:pt x="4999" y="2009"/>
                    <a:pt x="2392" y="1321"/>
                    <a:pt x="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2"/>
            <p:cNvSpPr/>
            <p:nvPr/>
          </p:nvSpPr>
          <p:spPr>
            <a:xfrm>
              <a:off x="2890975" y="1733250"/>
              <a:ext cx="227450" cy="55075"/>
            </a:xfrm>
            <a:custGeom>
              <a:avLst/>
              <a:gdLst/>
              <a:ahLst/>
              <a:cxnLst/>
              <a:rect l="l" t="t" r="r" b="b"/>
              <a:pathLst>
                <a:path w="9098" h="2203" extrusionOk="0">
                  <a:moveTo>
                    <a:pt x="71" y="0"/>
                  </a:moveTo>
                  <a:lnTo>
                    <a:pt x="1" y="239"/>
                  </a:lnTo>
                  <a:cubicBezTo>
                    <a:pt x="1409" y="1028"/>
                    <a:pt x="2944" y="1591"/>
                    <a:pt x="4535" y="1901"/>
                  </a:cubicBezTo>
                  <a:cubicBezTo>
                    <a:pt x="5526" y="2099"/>
                    <a:pt x="6535" y="2203"/>
                    <a:pt x="7547" y="2203"/>
                  </a:cubicBezTo>
                  <a:cubicBezTo>
                    <a:pt x="8045" y="2203"/>
                    <a:pt x="8544" y="2177"/>
                    <a:pt x="9041" y="2126"/>
                  </a:cubicBezTo>
                  <a:lnTo>
                    <a:pt x="9097" y="1873"/>
                  </a:lnTo>
                  <a:lnTo>
                    <a:pt x="9097" y="1873"/>
                  </a:lnTo>
                  <a:cubicBezTo>
                    <a:pt x="8589" y="1923"/>
                    <a:pt x="8079" y="1948"/>
                    <a:pt x="7571" y="1948"/>
                  </a:cubicBezTo>
                  <a:cubicBezTo>
                    <a:pt x="4955" y="1948"/>
                    <a:pt x="2370" y="1285"/>
                    <a:pt x="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9" name="Google Shape;549;p42">
            <a:hlinkClick r:id="" action="ppaction://noaction"/>
          </p:cNvPr>
          <p:cNvSpPr/>
          <p:nvPr/>
        </p:nvSpPr>
        <p:spPr>
          <a:xfrm>
            <a:off x="176225" y="3148025"/>
            <a:ext cx="2526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42">
            <a:hlinkClick r:id="" action="ppaction://noaction"/>
          </p:cNvPr>
          <p:cNvSpPr/>
          <p:nvPr/>
        </p:nvSpPr>
        <p:spPr>
          <a:xfrm flipH="1">
            <a:off x="-796426" y="26257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551" name="Google Shape;551;p42"/>
          <p:cNvGrpSpPr/>
          <p:nvPr/>
        </p:nvGrpSpPr>
        <p:grpSpPr>
          <a:xfrm rot="519956">
            <a:off x="145049" y="2713165"/>
            <a:ext cx="335089" cy="174353"/>
            <a:chOff x="1934025" y="1373275"/>
            <a:chExt cx="1011800" cy="526300"/>
          </a:xfrm>
        </p:grpSpPr>
        <p:sp>
          <p:nvSpPr>
            <p:cNvPr id="552" name="Google Shape;552;p42"/>
            <p:cNvSpPr/>
            <p:nvPr/>
          </p:nvSpPr>
          <p:spPr>
            <a:xfrm>
              <a:off x="1934025" y="1373275"/>
              <a:ext cx="1011800" cy="526300"/>
            </a:xfrm>
            <a:custGeom>
              <a:avLst/>
              <a:gdLst/>
              <a:ahLst/>
              <a:cxnLst/>
              <a:rect l="l" t="t" r="r" b="b"/>
              <a:pathLst>
                <a:path w="40472" h="21052" extrusionOk="0">
                  <a:moveTo>
                    <a:pt x="20767" y="0"/>
                  </a:moveTo>
                  <a:cubicBezTo>
                    <a:pt x="19800" y="0"/>
                    <a:pt x="18823" y="69"/>
                    <a:pt x="17841" y="211"/>
                  </a:cubicBezTo>
                  <a:cubicBezTo>
                    <a:pt x="7549" y="1679"/>
                    <a:pt x="0" y="10663"/>
                    <a:pt x="339" y="21051"/>
                  </a:cubicBezTo>
                  <a:lnTo>
                    <a:pt x="13856" y="19116"/>
                  </a:lnTo>
                  <a:cubicBezTo>
                    <a:pt x="14405" y="16164"/>
                    <a:pt x="16776" y="13889"/>
                    <a:pt x="19744" y="13470"/>
                  </a:cubicBezTo>
                  <a:cubicBezTo>
                    <a:pt x="20073" y="13423"/>
                    <a:pt x="20401" y="13401"/>
                    <a:pt x="20726" y="13401"/>
                  </a:cubicBezTo>
                  <a:cubicBezTo>
                    <a:pt x="23336" y="13401"/>
                    <a:pt x="25766" y="14863"/>
                    <a:pt x="26970" y="17244"/>
                  </a:cubicBezTo>
                  <a:lnTo>
                    <a:pt x="40472" y="15309"/>
                  </a:lnTo>
                  <a:cubicBezTo>
                    <a:pt x="38137" y="6190"/>
                    <a:pt x="29929" y="0"/>
                    <a:pt x="207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2"/>
            <p:cNvSpPr/>
            <p:nvPr/>
          </p:nvSpPr>
          <p:spPr>
            <a:xfrm>
              <a:off x="1996525" y="1431500"/>
              <a:ext cx="891225" cy="459600"/>
            </a:xfrm>
            <a:custGeom>
              <a:avLst/>
              <a:gdLst/>
              <a:ahLst/>
              <a:cxnLst/>
              <a:rect l="l" t="t" r="r" b="b"/>
              <a:pathLst>
                <a:path w="35649" h="18384" extrusionOk="0">
                  <a:moveTo>
                    <a:pt x="18262" y="1"/>
                  </a:moveTo>
                  <a:cubicBezTo>
                    <a:pt x="17403" y="1"/>
                    <a:pt x="16535" y="62"/>
                    <a:pt x="15663" y="188"/>
                  </a:cubicBezTo>
                  <a:cubicBezTo>
                    <a:pt x="6646" y="1463"/>
                    <a:pt x="1" y="9270"/>
                    <a:pt x="162" y="18384"/>
                  </a:cubicBezTo>
                  <a:lnTo>
                    <a:pt x="11356" y="16787"/>
                  </a:lnTo>
                  <a:cubicBezTo>
                    <a:pt x="11905" y="13835"/>
                    <a:pt x="14260" y="11560"/>
                    <a:pt x="17244" y="11141"/>
                  </a:cubicBezTo>
                  <a:cubicBezTo>
                    <a:pt x="17573" y="11094"/>
                    <a:pt x="17901" y="11072"/>
                    <a:pt x="18226" y="11072"/>
                  </a:cubicBezTo>
                  <a:cubicBezTo>
                    <a:pt x="20836" y="11072"/>
                    <a:pt x="23266" y="12534"/>
                    <a:pt x="24470" y="14915"/>
                  </a:cubicBezTo>
                  <a:lnTo>
                    <a:pt x="35649" y="13302"/>
                  </a:lnTo>
                  <a:cubicBezTo>
                    <a:pt x="33478" y="5362"/>
                    <a:pt x="26280" y="1"/>
                    <a:pt x="182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2"/>
            <p:cNvSpPr/>
            <p:nvPr/>
          </p:nvSpPr>
          <p:spPr>
            <a:xfrm>
              <a:off x="2061450" y="1492225"/>
              <a:ext cx="765825" cy="390400"/>
            </a:xfrm>
            <a:custGeom>
              <a:avLst/>
              <a:gdLst/>
              <a:ahLst/>
              <a:cxnLst/>
              <a:rect l="l" t="t" r="r" b="b"/>
              <a:pathLst>
                <a:path w="30633" h="15616" extrusionOk="0">
                  <a:moveTo>
                    <a:pt x="15661" y="1"/>
                  </a:moveTo>
                  <a:cubicBezTo>
                    <a:pt x="14921" y="1"/>
                    <a:pt x="14172" y="54"/>
                    <a:pt x="13421" y="163"/>
                  </a:cubicBezTo>
                  <a:cubicBezTo>
                    <a:pt x="5727" y="1260"/>
                    <a:pt x="1" y="7841"/>
                    <a:pt x="1" y="15616"/>
                  </a:cubicBezTo>
                  <a:lnTo>
                    <a:pt x="8759" y="14358"/>
                  </a:lnTo>
                  <a:cubicBezTo>
                    <a:pt x="9308" y="11406"/>
                    <a:pt x="11663" y="9131"/>
                    <a:pt x="14647" y="8712"/>
                  </a:cubicBezTo>
                  <a:cubicBezTo>
                    <a:pt x="14976" y="8665"/>
                    <a:pt x="15304" y="8643"/>
                    <a:pt x="15629" y="8643"/>
                  </a:cubicBezTo>
                  <a:cubicBezTo>
                    <a:pt x="18239" y="8643"/>
                    <a:pt x="20669" y="10105"/>
                    <a:pt x="21873" y="12486"/>
                  </a:cubicBezTo>
                  <a:lnTo>
                    <a:pt x="30632" y="11228"/>
                  </a:lnTo>
                  <a:cubicBezTo>
                    <a:pt x="28653" y="4505"/>
                    <a:pt x="22486" y="1"/>
                    <a:pt x="156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2"/>
            <p:cNvSpPr/>
            <p:nvPr/>
          </p:nvSpPr>
          <p:spPr>
            <a:xfrm>
              <a:off x="2126775" y="1557550"/>
              <a:ext cx="634750" cy="315400"/>
            </a:xfrm>
            <a:custGeom>
              <a:avLst/>
              <a:gdLst/>
              <a:ahLst/>
              <a:cxnLst/>
              <a:rect l="l" t="t" r="r" b="b"/>
              <a:pathLst>
                <a:path w="25390" h="12616" extrusionOk="0">
                  <a:moveTo>
                    <a:pt x="13019" y="1"/>
                  </a:moveTo>
                  <a:cubicBezTo>
                    <a:pt x="12411" y="1"/>
                    <a:pt x="11796" y="43"/>
                    <a:pt x="11179" y="131"/>
                  </a:cubicBezTo>
                  <a:cubicBezTo>
                    <a:pt x="4904" y="1034"/>
                    <a:pt x="194" y="6293"/>
                    <a:pt x="1" y="12616"/>
                  </a:cubicBezTo>
                  <a:lnTo>
                    <a:pt x="6146" y="11745"/>
                  </a:lnTo>
                  <a:cubicBezTo>
                    <a:pt x="6695" y="8793"/>
                    <a:pt x="9050" y="6518"/>
                    <a:pt x="12018" y="6099"/>
                  </a:cubicBezTo>
                  <a:cubicBezTo>
                    <a:pt x="12359" y="6049"/>
                    <a:pt x="12698" y="6025"/>
                    <a:pt x="13035" y="6025"/>
                  </a:cubicBezTo>
                  <a:cubicBezTo>
                    <a:pt x="15645" y="6025"/>
                    <a:pt x="18060" y="7487"/>
                    <a:pt x="19260" y="9873"/>
                  </a:cubicBezTo>
                  <a:lnTo>
                    <a:pt x="25390" y="8986"/>
                  </a:lnTo>
                  <a:cubicBezTo>
                    <a:pt x="23631" y="3563"/>
                    <a:pt x="18582" y="1"/>
                    <a:pt x="130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2"/>
            <p:cNvSpPr/>
            <p:nvPr/>
          </p:nvSpPr>
          <p:spPr>
            <a:xfrm>
              <a:off x="2188075" y="1618175"/>
              <a:ext cx="512575" cy="246300"/>
            </a:xfrm>
            <a:custGeom>
              <a:avLst/>
              <a:gdLst/>
              <a:ahLst/>
              <a:cxnLst/>
              <a:rect l="l" t="t" r="r" b="b"/>
              <a:pathLst>
                <a:path w="20503" h="9852" extrusionOk="0">
                  <a:moveTo>
                    <a:pt x="10575" y="1"/>
                  </a:moveTo>
                  <a:cubicBezTo>
                    <a:pt x="10076" y="1"/>
                    <a:pt x="9572" y="36"/>
                    <a:pt x="9066" y="109"/>
                  </a:cubicBezTo>
                  <a:cubicBezTo>
                    <a:pt x="4130" y="819"/>
                    <a:pt x="355" y="4868"/>
                    <a:pt x="1" y="9852"/>
                  </a:cubicBezTo>
                  <a:lnTo>
                    <a:pt x="3694" y="9320"/>
                  </a:lnTo>
                  <a:cubicBezTo>
                    <a:pt x="4243" y="6368"/>
                    <a:pt x="6598" y="4093"/>
                    <a:pt x="9582" y="3674"/>
                  </a:cubicBezTo>
                  <a:cubicBezTo>
                    <a:pt x="9911" y="3627"/>
                    <a:pt x="10239" y="3605"/>
                    <a:pt x="10564" y="3605"/>
                  </a:cubicBezTo>
                  <a:cubicBezTo>
                    <a:pt x="13174" y="3605"/>
                    <a:pt x="15604" y="5067"/>
                    <a:pt x="16808" y="7448"/>
                  </a:cubicBezTo>
                  <a:lnTo>
                    <a:pt x="20502" y="6916"/>
                  </a:lnTo>
                  <a:cubicBezTo>
                    <a:pt x="18939" y="2718"/>
                    <a:pt x="14946" y="1"/>
                    <a:pt x="105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2"/>
            <p:cNvSpPr/>
            <p:nvPr/>
          </p:nvSpPr>
          <p:spPr>
            <a:xfrm>
              <a:off x="2240100" y="1669525"/>
              <a:ext cx="408125" cy="187300"/>
            </a:xfrm>
            <a:custGeom>
              <a:avLst/>
              <a:gdLst/>
              <a:ahLst/>
              <a:cxnLst/>
              <a:rect l="l" t="t" r="r" b="b"/>
              <a:pathLst>
                <a:path w="16325" h="7492" extrusionOk="0">
                  <a:moveTo>
                    <a:pt x="8494" y="0"/>
                  </a:moveTo>
                  <a:cubicBezTo>
                    <a:pt x="8091" y="0"/>
                    <a:pt x="7684" y="29"/>
                    <a:pt x="7275" y="88"/>
                  </a:cubicBezTo>
                  <a:cubicBezTo>
                    <a:pt x="3452" y="620"/>
                    <a:pt x="468" y="3669"/>
                    <a:pt x="0" y="7491"/>
                  </a:cubicBezTo>
                  <a:lnTo>
                    <a:pt x="1823" y="7330"/>
                  </a:lnTo>
                  <a:cubicBezTo>
                    <a:pt x="2339" y="4459"/>
                    <a:pt x="4501" y="2168"/>
                    <a:pt x="7549" y="1733"/>
                  </a:cubicBezTo>
                  <a:cubicBezTo>
                    <a:pt x="7874" y="1687"/>
                    <a:pt x="8198" y="1664"/>
                    <a:pt x="8519" y="1664"/>
                  </a:cubicBezTo>
                  <a:cubicBezTo>
                    <a:pt x="11117" y="1664"/>
                    <a:pt x="13532" y="3140"/>
                    <a:pt x="14695" y="5524"/>
                  </a:cubicBezTo>
                  <a:lnTo>
                    <a:pt x="16324" y="5153"/>
                  </a:lnTo>
                  <a:cubicBezTo>
                    <a:pt x="14970" y="1997"/>
                    <a:pt x="11866" y="0"/>
                    <a:pt x="84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8" name="Google Shape;558;p42">
            <a:hlinkClick r:id="" action="ppaction://noaction"/>
          </p:cNvPr>
          <p:cNvSpPr/>
          <p:nvPr/>
        </p:nvSpPr>
        <p:spPr>
          <a:xfrm>
            <a:off x="133363" y="2700350"/>
            <a:ext cx="3354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42">
            <a:hlinkClick r:id="rId3" action="ppaction://hlinksldjump"/>
          </p:cNvPr>
          <p:cNvSpPr/>
          <p:nvPr/>
        </p:nvSpPr>
        <p:spPr>
          <a:xfrm flipH="1">
            <a:off x="-796426" y="17113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0" name="Google Shape;560;p42">
            <a:hlinkClick r:id="rId3" action="ppaction://hlinksldjump"/>
          </p:cNvPr>
          <p:cNvSpPr/>
          <p:nvPr/>
        </p:nvSpPr>
        <p:spPr>
          <a:xfrm>
            <a:off x="196199" y="1771630"/>
            <a:ext cx="232788" cy="228638"/>
          </a:xfrm>
          <a:custGeom>
            <a:avLst/>
            <a:gdLst/>
            <a:ahLst/>
            <a:cxnLst/>
            <a:rect l="l" t="t" r="r" b="b"/>
            <a:pathLst>
              <a:path w="13014" h="12782" extrusionOk="0">
                <a:moveTo>
                  <a:pt x="9250" y="0"/>
                </a:moveTo>
                <a:lnTo>
                  <a:pt x="6440" y="2774"/>
                </a:lnTo>
                <a:lnTo>
                  <a:pt x="3458" y="196"/>
                </a:lnTo>
                <a:lnTo>
                  <a:pt x="3874" y="4118"/>
                </a:lnTo>
                <a:lnTo>
                  <a:pt x="0" y="4851"/>
                </a:lnTo>
                <a:lnTo>
                  <a:pt x="3324" y="6965"/>
                </a:lnTo>
                <a:lnTo>
                  <a:pt x="1479" y="10448"/>
                </a:lnTo>
                <a:lnTo>
                  <a:pt x="5206" y="9165"/>
                </a:lnTo>
                <a:lnTo>
                  <a:pt x="6782" y="12782"/>
                </a:lnTo>
                <a:lnTo>
                  <a:pt x="8102" y="9067"/>
                </a:lnTo>
                <a:lnTo>
                  <a:pt x="11914" y="10093"/>
                </a:lnTo>
                <a:lnTo>
                  <a:pt x="9837" y="6745"/>
                </a:lnTo>
                <a:lnTo>
                  <a:pt x="13014" y="4411"/>
                </a:lnTo>
                <a:lnTo>
                  <a:pt x="9092" y="3947"/>
                </a:lnTo>
                <a:lnTo>
                  <a:pt x="925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accent3"/>
                </a:solidFill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800">
              <a:solidFill>
                <a:schemeClr val="accent3"/>
              </a:solidFill>
            </a:endParaRPr>
          </a:p>
        </p:txBody>
      </p:sp>
      <p:sp>
        <p:nvSpPr>
          <p:cNvPr id="561" name="Google Shape;561;p42">
            <a:hlinkClick r:id="" action="ppaction://noaction"/>
          </p:cNvPr>
          <p:cNvSpPr/>
          <p:nvPr/>
        </p:nvSpPr>
        <p:spPr>
          <a:xfrm flipH="1">
            <a:off x="-796426" y="21685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562" name="Google Shape;562;p42"/>
          <p:cNvGrpSpPr/>
          <p:nvPr/>
        </p:nvGrpSpPr>
        <p:grpSpPr>
          <a:xfrm flipH="1">
            <a:off x="144997" y="2256514"/>
            <a:ext cx="335193" cy="173262"/>
            <a:chOff x="2174575" y="1885325"/>
            <a:chExt cx="1302225" cy="673125"/>
          </a:xfrm>
        </p:grpSpPr>
        <p:sp>
          <p:nvSpPr>
            <p:cNvPr id="563" name="Google Shape;563;p42"/>
            <p:cNvSpPr/>
            <p:nvPr/>
          </p:nvSpPr>
          <p:spPr>
            <a:xfrm>
              <a:off x="2346375" y="1912775"/>
              <a:ext cx="1130425" cy="645675"/>
            </a:xfrm>
            <a:custGeom>
              <a:avLst/>
              <a:gdLst/>
              <a:ahLst/>
              <a:cxnLst/>
              <a:rect l="l" t="t" r="r" b="b"/>
              <a:pathLst>
                <a:path w="45217" h="25827" extrusionOk="0">
                  <a:moveTo>
                    <a:pt x="2690" y="1"/>
                  </a:moveTo>
                  <a:lnTo>
                    <a:pt x="14" y="5633"/>
                  </a:lnTo>
                  <a:lnTo>
                    <a:pt x="0" y="5676"/>
                  </a:lnTo>
                  <a:lnTo>
                    <a:pt x="42316" y="25728"/>
                  </a:lnTo>
                  <a:lnTo>
                    <a:pt x="42527" y="25827"/>
                  </a:lnTo>
                  <a:lnTo>
                    <a:pt x="45217" y="20152"/>
                  </a:lnTo>
                  <a:lnTo>
                    <a:pt x="45020" y="20067"/>
                  </a:lnTo>
                  <a:lnTo>
                    <a:pt x="26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2"/>
            <p:cNvSpPr/>
            <p:nvPr/>
          </p:nvSpPr>
          <p:spPr>
            <a:xfrm>
              <a:off x="2348475" y="1999750"/>
              <a:ext cx="1047350" cy="502025"/>
            </a:xfrm>
            <a:custGeom>
              <a:avLst/>
              <a:gdLst/>
              <a:ahLst/>
              <a:cxnLst/>
              <a:rect l="l" t="t" r="r" b="b"/>
              <a:pathLst>
                <a:path w="41894" h="20081" extrusionOk="0">
                  <a:moveTo>
                    <a:pt x="146" y="0"/>
                  </a:moveTo>
                  <a:cubicBezTo>
                    <a:pt x="100" y="0"/>
                    <a:pt x="58" y="22"/>
                    <a:pt x="29" y="70"/>
                  </a:cubicBezTo>
                  <a:cubicBezTo>
                    <a:pt x="1" y="141"/>
                    <a:pt x="29" y="225"/>
                    <a:pt x="99" y="253"/>
                  </a:cubicBezTo>
                  <a:lnTo>
                    <a:pt x="41669" y="20066"/>
                  </a:lnTo>
                  <a:cubicBezTo>
                    <a:pt x="41683" y="20066"/>
                    <a:pt x="41697" y="20080"/>
                    <a:pt x="41725" y="20080"/>
                  </a:cubicBezTo>
                  <a:cubicBezTo>
                    <a:pt x="41866" y="20066"/>
                    <a:pt x="41894" y="19897"/>
                    <a:pt x="41781" y="19841"/>
                  </a:cubicBezTo>
                  <a:lnTo>
                    <a:pt x="212" y="14"/>
                  </a:lnTo>
                  <a:cubicBezTo>
                    <a:pt x="190" y="5"/>
                    <a:pt x="167" y="0"/>
                    <a:pt x="146" y="0"/>
                  </a:cubicBezTo>
                  <a:close/>
                </a:path>
              </a:pathLst>
            </a:custGeom>
            <a:solidFill>
              <a:srgbClr val="F7EB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2"/>
            <p:cNvSpPr/>
            <p:nvPr/>
          </p:nvSpPr>
          <p:spPr>
            <a:xfrm>
              <a:off x="2392125" y="1947125"/>
              <a:ext cx="1047350" cy="502200"/>
            </a:xfrm>
            <a:custGeom>
              <a:avLst/>
              <a:gdLst/>
              <a:ahLst/>
              <a:cxnLst/>
              <a:rect l="l" t="t" r="r" b="b"/>
              <a:pathLst>
                <a:path w="41894" h="20088" extrusionOk="0">
                  <a:moveTo>
                    <a:pt x="142" y="1"/>
                  </a:moveTo>
                  <a:cubicBezTo>
                    <a:pt x="93" y="1"/>
                    <a:pt x="48" y="29"/>
                    <a:pt x="29" y="77"/>
                  </a:cubicBezTo>
                  <a:cubicBezTo>
                    <a:pt x="1" y="148"/>
                    <a:pt x="29" y="218"/>
                    <a:pt x="85" y="260"/>
                  </a:cubicBezTo>
                  <a:lnTo>
                    <a:pt x="41669" y="20073"/>
                  </a:lnTo>
                  <a:cubicBezTo>
                    <a:pt x="41683" y="20087"/>
                    <a:pt x="41697" y="20087"/>
                    <a:pt x="41725" y="20087"/>
                  </a:cubicBezTo>
                  <a:lnTo>
                    <a:pt x="41725" y="20073"/>
                  </a:lnTo>
                  <a:cubicBezTo>
                    <a:pt x="41852" y="20073"/>
                    <a:pt x="41894" y="19904"/>
                    <a:pt x="41781" y="19834"/>
                  </a:cubicBezTo>
                  <a:lnTo>
                    <a:pt x="212" y="21"/>
                  </a:lnTo>
                  <a:cubicBezTo>
                    <a:pt x="190" y="7"/>
                    <a:pt x="166" y="1"/>
                    <a:pt x="142" y="1"/>
                  </a:cubicBezTo>
                  <a:close/>
                </a:path>
              </a:pathLst>
            </a:custGeom>
            <a:solidFill>
              <a:srgbClr val="F7EB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2"/>
            <p:cNvSpPr/>
            <p:nvPr/>
          </p:nvSpPr>
          <p:spPr>
            <a:xfrm>
              <a:off x="2174575" y="1885325"/>
              <a:ext cx="239400" cy="168300"/>
            </a:xfrm>
            <a:custGeom>
              <a:avLst/>
              <a:gdLst/>
              <a:ahLst/>
              <a:cxnLst/>
              <a:rect l="l" t="t" r="r" b="b"/>
              <a:pathLst>
                <a:path w="9576" h="6732" extrusionOk="0">
                  <a:moveTo>
                    <a:pt x="0" y="0"/>
                  </a:moveTo>
                  <a:lnTo>
                    <a:pt x="2127" y="2070"/>
                  </a:lnTo>
                  <a:lnTo>
                    <a:pt x="6886" y="6731"/>
                  </a:lnTo>
                  <a:lnTo>
                    <a:pt x="9562" y="1099"/>
                  </a:lnTo>
                  <a:lnTo>
                    <a:pt x="9576" y="1071"/>
                  </a:lnTo>
                  <a:lnTo>
                    <a:pt x="3127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2"/>
            <p:cNvSpPr/>
            <p:nvPr/>
          </p:nvSpPr>
          <p:spPr>
            <a:xfrm>
              <a:off x="2174575" y="1885325"/>
              <a:ext cx="78175" cy="51775"/>
            </a:xfrm>
            <a:custGeom>
              <a:avLst/>
              <a:gdLst/>
              <a:ahLst/>
              <a:cxnLst/>
              <a:rect l="l" t="t" r="r" b="b"/>
              <a:pathLst>
                <a:path w="3127" h="2071" extrusionOk="0">
                  <a:moveTo>
                    <a:pt x="0" y="0"/>
                  </a:moveTo>
                  <a:lnTo>
                    <a:pt x="2113" y="2070"/>
                  </a:lnTo>
                  <a:cubicBezTo>
                    <a:pt x="2662" y="1817"/>
                    <a:pt x="3042" y="1296"/>
                    <a:pt x="3127" y="690"/>
                  </a:cubicBezTo>
                  <a:cubicBezTo>
                    <a:pt x="3127" y="578"/>
                    <a:pt x="3127" y="465"/>
                    <a:pt x="3127" y="3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2"/>
            <p:cNvSpPr/>
            <p:nvPr/>
          </p:nvSpPr>
          <p:spPr>
            <a:xfrm>
              <a:off x="3388075" y="2414450"/>
              <a:ext cx="88725" cy="144000"/>
            </a:xfrm>
            <a:custGeom>
              <a:avLst/>
              <a:gdLst/>
              <a:ahLst/>
              <a:cxnLst/>
              <a:rect l="l" t="t" r="r" b="b"/>
              <a:pathLst>
                <a:path w="3549" h="5760" extrusionOk="0">
                  <a:moveTo>
                    <a:pt x="3366" y="0"/>
                  </a:moveTo>
                  <a:cubicBezTo>
                    <a:pt x="2056" y="338"/>
                    <a:pt x="972" y="1268"/>
                    <a:pt x="423" y="2507"/>
                  </a:cubicBezTo>
                  <a:cubicBezTo>
                    <a:pt x="0" y="3521"/>
                    <a:pt x="14" y="4788"/>
                    <a:pt x="662" y="5661"/>
                  </a:cubicBezTo>
                  <a:lnTo>
                    <a:pt x="873" y="5760"/>
                  </a:lnTo>
                  <a:lnTo>
                    <a:pt x="1648" y="4126"/>
                  </a:lnTo>
                  <a:lnTo>
                    <a:pt x="2760" y="1760"/>
                  </a:lnTo>
                  <a:lnTo>
                    <a:pt x="3549" y="85"/>
                  </a:lnTo>
                  <a:lnTo>
                    <a:pt x="336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2"/>
            <p:cNvSpPr/>
            <p:nvPr/>
          </p:nvSpPr>
          <p:spPr>
            <a:xfrm>
              <a:off x="3420800" y="2458425"/>
              <a:ext cx="36300" cy="59200"/>
            </a:xfrm>
            <a:custGeom>
              <a:avLst/>
              <a:gdLst/>
              <a:ahLst/>
              <a:cxnLst/>
              <a:rect l="l" t="t" r="r" b="b"/>
              <a:pathLst>
                <a:path w="1452" h="2368" extrusionOk="0">
                  <a:moveTo>
                    <a:pt x="1398" y="0"/>
                  </a:moveTo>
                  <a:cubicBezTo>
                    <a:pt x="1134" y="0"/>
                    <a:pt x="874" y="97"/>
                    <a:pt x="663" y="269"/>
                  </a:cubicBezTo>
                  <a:cubicBezTo>
                    <a:pt x="578" y="339"/>
                    <a:pt x="508" y="438"/>
                    <a:pt x="451" y="536"/>
                  </a:cubicBezTo>
                  <a:cubicBezTo>
                    <a:pt x="367" y="649"/>
                    <a:pt x="282" y="762"/>
                    <a:pt x="226" y="889"/>
                  </a:cubicBezTo>
                  <a:cubicBezTo>
                    <a:pt x="1" y="1367"/>
                    <a:pt x="43" y="1931"/>
                    <a:pt x="339" y="2367"/>
                  </a:cubicBezTo>
                  <a:lnTo>
                    <a:pt x="1451" y="1"/>
                  </a:lnTo>
                  <a:cubicBezTo>
                    <a:pt x="1433" y="0"/>
                    <a:pt x="1416" y="0"/>
                    <a:pt x="13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0" name="Google Shape;570;p42">
            <a:hlinkClick r:id="" action="ppaction://noaction"/>
          </p:cNvPr>
          <p:cNvSpPr/>
          <p:nvPr/>
        </p:nvSpPr>
        <p:spPr>
          <a:xfrm>
            <a:off x="133363" y="2247913"/>
            <a:ext cx="3354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1"/>
          <p:cNvSpPr txBox="1">
            <a:spLocks noGrp="1"/>
          </p:cNvSpPr>
          <p:nvPr>
            <p:ph type="body" idx="1"/>
          </p:nvPr>
        </p:nvSpPr>
        <p:spPr>
          <a:xfrm>
            <a:off x="990600" y="1282400"/>
            <a:ext cx="7000800" cy="31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dirty="0">
                <a:solidFill>
                  <a:srgbClr val="FF0000"/>
                </a:solidFill>
              </a:rPr>
              <a:t>1° LUGAR 	GABRIEL GONZÁLEZ 8°  «A»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CL"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dirty="0">
                <a:solidFill>
                  <a:srgbClr val="FF0000"/>
                </a:solidFill>
              </a:rPr>
              <a:t>2° LUGAR	ULISES SIMÓN    8° «B»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CL"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dirty="0">
                <a:solidFill>
                  <a:srgbClr val="FF0000"/>
                </a:solidFill>
              </a:rPr>
              <a:t>3° LUGAR	ERICK PÁEZ     6° «A»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CL" sz="20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rgbClr val="FF0000"/>
                </a:solidFill>
              </a:rPr>
              <a:t>4° LUGAR	ALAN AEDO    6°  «A»</a:t>
            </a:r>
          </a:p>
        </p:txBody>
      </p:sp>
      <p:sp>
        <p:nvSpPr>
          <p:cNvPr id="380" name="Google Shape;380;p41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GANADORES CONCURSO BOOKTUBER</a:t>
            </a:r>
            <a:endParaRPr dirty="0"/>
          </a:p>
        </p:txBody>
      </p:sp>
      <p:sp>
        <p:nvSpPr>
          <p:cNvPr id="382" name="Google Shape;382;p41">
            <a:hlinkClick r:id="" action="ppaction://hlinkshowjump?jump=nextslide"/>
          </p:cNvPr>
          <p:cNvSpPr txBox="1"/>
          <p:nvPr/>
        </p:nvSpPr>
        <p:spPr>
          <a:xfrm>
            <a:off x="8462969" y="4786628"/>
            <a:ext cx="240600" cy="2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&gt;</a:t>
            </a: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5" name="Google Shape;395;p41">
            <a:hlinkClick r:id="rId3" action="ppaction://hlinksldjump"/>
          </p:cNvPr>
          <p:cNvSpPr/>
          <p:nvPr/>
        </p:nvSpPr>
        <p:spPr>
          <a:xfrm flipH="1">
            <a:off x="-796426" y="17113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6" name="Google Shape;396;p41">
            <a:hlinkClick r:id="" action="ppaction://noaction"/>
          </p:cNvPr>
          <p:cNvSpPr/>
          <p:nvPr/>
        </p:nvSpPr>
        <p:spPr>
          <a:xfrm flipH="1">
            <a:off x="-796426" y="30829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7" name="Google Shape;397;p41">
            <a:hlinkClick r:id="rId3" action="ppaction://hlinksldjump"/>
          </p:cNvPr>
          <p:cNvSpPr/>
          <p:nvPr/>
        </p:nvSpPr>
        <p:spPr>
          <a:xfrm>
            <a:off x="196199" y="1771630"/>
            <a:ext cx="232788" cy="228638"/>
          </a:xfrm>
          <a:custGeom>
            <a:avLst/>
            <a:gdLst/>
            <a:ahLst/>
            <a:cxnLst/>
            <a:rect l="l" t="t" r="r" b="b"/>
            <a:pathLst>
              <a:path w="13014" h="12782" extrusionOk="0">
                <a:moveTo>
                  <a:pt x="9250" y="0"/>
                </a:moveTo>
                <a:lnTo>
                  <a:pt x="6440" y="2774"/>
                </a:lnTo>
                <a:lnTo>
                  <a:pt x="3458" y="196"/>
                </a:lnTo>
                <a:lnTo>
                  <a:pt x="3874" y="4118"/>
                </a:lnTo>
                <a:lnTo>
                  <a:pt x="0" y="4851"/>
                </a:lnTo>
                <a:lnTo>
                  <a:pt x="3324" y="6965"/>
                </a:lnTo>
                <a:lnTo>
                  <a:pt x="1479" y="10448"/>
                </a:lnTo>
                <a:lnTo>
                  <a:pt x="5206" y="9165"/>
                </a:lnTo>
                <a:lnTo>
                  <a:pt x="6782" y="12782"/>
                </a:lnTo>
                <a:lnTo>
                  <a:pt x="8102" y="9067"/>
                </a:lnTo>
                <a:lnTo>
                  <a:pt x="11914" y="10093"/>
                </a:lnTo>
                <a:lnTo>
                  <a:pt x="9837" y="6745"/>
                </a:lnTo>
                <a:lnTo>
                  <a:pt x="13014" y="4411"/>
                </a:lnTo>
                <a:lnTo>
                  <a:pt x="9092" y="3947"/>
                </a:lnTo>
                <a:lnTo>
                  <a:pt x="925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accent3"/>
                </a:solidFill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800">
              <a:solidFill>
                <a:schemeClr val="accent3"/>
              </a:solidFill>
            </a:endParaRPr>
          </a:p>
        </p:txBody>
      </p:sp>
      <p:grpSp>
        <p:nvGrpSpPr>
          <p:cNvPr id="398" name="Google Shape;398;p41"/>
          <p:cNvGrpSpPr/>
          <p:nvPr/>
        </p:nvGrpSpPr>
        <p:grpSpPr>
          <a:xfrm>
            <a:off x="211529" y="3146242"/>
            <a:ext cx="202129" cy="228611"/>
            <a:chOff x="2594900" y="623250"/>
            <a:chExt cx="1099125" cy="1243125"/>
          </a:xfrm>
        </p:grpSpPr>
        <p:sp>
          <p:nvSpPr>
            <p:cNvPr id="399" name="Google Shape;399;p41"/>
            <p:cNvSpPr/>
            <p:nvPr/>
          </p:nvSpPr>
          <p:spPr>
            <a:xfrm>
              <a:off x="2594900" y="623250"/>
              <a:ext cx="1099125" cy="1138525"/>
            </a:xfrm>
            <a:custGeom>
              <a:avLst/>
              <a:gdLst/>
              <a:ahLst/>
              <a:cxnLst/>
              <a:rect l="l" t="t" r="r" b="b"/>
              <a:pathLst>
                <a:path w="43965" h="45541" extrusionOk="0">
                  <a:moveTo>
                    <a:pt x="21769" y="0"/>
                  </a:moveTo>
                  <a:cubicBezTo>
                    <a:pt x="12700" y="0"/>
                    <a:pt x="4479" y="6190"/>
                    <a:pt x="2141" y="15138"/>
                  </a:cubicBezTo>
                  <a:cubicBezTo>
                    <a:pt x="1" y="23277"/>
                    <a:pt x="3113" y="31895"/>
                    <a:pt x="9957" y="36796"/>
                  </a:cubicBezTo>
                  <a:cubicBezTo>
                    <a:pt x="11154" y="37655"/>
                    <a:pt x="11999" y="38922"/>
                    <a:pt x="12308" y="40373"/>
                  </a:cubicBezTo>
                  <a:cubicBezTo>
                    <a:pt x="12491" y="41161"/>
                    <a:pt x="12520" y="41992"/>
                    <a:pt x="12365" y="42795"/>
                  </a:cubicBezTo>
                  <a:cubicBezTo>
                    <a:pt x="12365" y="42823"/>
                    <a:pt x="12351" y="42851"/>
                    <a:pt x="12351" y="42879"/>
                  </a:cubicBezTo>
                  <a:lnTo>
                    <a:pt x="12168" y="43809"/>
                  </a:lnTo>
                  <a:lnTo>
                    <a:pt x="20898" y="45541"/>
                  </a:lnTo>
                  <a:lnTo>
                    <a:pt x="20997" y="45048"/>
                  </a:lnTo>
                  <a:cubicBezTo>
                    <a:pt x="21152" y="44273"/>
                    <a:pt x="21447" y="43527"/>
                    <a:pt x="21884" y="42851"/>
                  </a:cubicBezTo>
                  <a:cubicBezTo>
                    <a:pt x="22757" y="41485"/>
                    <a:pt x="24151" y="40528"/>
                    <a:pt x="25742" y="40204"/>
                  </a:cubicBezTo>
                  <a:cubicBezTo>
                    <a:pt x="29347" y="39471"/>
                    <a:pt x="32699" y="37782"/>
                    <a:pt x="35416" y="35303"/>
                  </a:cubicBezTo>
                  <a:cubicBezTo>
                    <a:pt x="38641" y="32388"/>
                    <a:pt x="40824" y="28516"/>
                    <a:pt x="41669" y="24249"/>
                  </a:cubicBezTo>
                  <a:cubicBezTo>
                    <a:pt x="43964" y="12688"/>
                    <a:pt x="35952" y="1606"/>
                    <a:pt x="24250" y="155"/>
                  </a:cubicBezTo>
                  <a:cubicBezTo>
                    <a:pt x="23418" y="51"/>
                    <a:pt x="22590" y="0"/>
                    <a:pt x="217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1"/>
            <p:cNvSpPr/>
            <p:nvPr/>
          </p:nvSpPr>
          <p:spPr>
            <a:xfrm>
              <a:off x="2906825" y="1106850"/>
              <a:ext cx="440075" cy="635225"/>
            </a:xfrm>
            <a:custGeom>
              <a:avLst/>
              <a:gdLst/>
              <a:ahLst/>
              <a:cxnLst/>
              <a:rect l="l" t="t" r="r" b="b"/>
              <a:pathLst>
                <a:path w="17603" h="25409" extrusionOk="0">
                  <a:moveTo>
                    <a:pt x="8816" y="4173"/>
                  </a:moveTo>
                  <a:cubicBezTo>
                    <a:pt x="8844" y="4300"/>
                    <a:pt x="8858" y="4426"/>
                    <a:pt x="8886" y="4553"/>
                  </a:cubicBezTo>
                  <a:cubicBezTo>
                    <a:pt x="9111" y="5961"/>
                    <a:pt x="8984" y="7412"/>
                    <a:pt x="8492" y="8764"/>
                  </a:cubicBezTo>
                  <a:cubicBezTo>
                    <a:pt x="8351" y="9172"/>
                    <a:pt x="8097" y="9749"/>
                    <a:pt x="7619" y="9989"/>
                  </a:cubicBezTo>
                  <a:cubicBezTo>
                    <a:pt x="7543" y="10026"/>
                    <a:pt x="7500" y="10032"/>
                    <a:pt x="7470" y="10032"/>
                  </a:cubicBezTo>
                  <a:cubicBezTo>
                    <a:pt x="7456" y="10032"/>
                    <a:pt x="7445" y="10031"/>
                    <a:pt x="7436" y="10031"/>
                  </a:cubicBezTo>
                  <a:cubicBezTo>
                    <a:pt x="7379" y="10017"/>
                    <a:pt x="7309" y="9890"/>
                    <a:pt x="7281" y="9693"/>
                  </a:cubicBezTo>
                  <a:cubicBezTo>
                    <a:pt x="7154" y="8947"/>
                    <a:pt x="7154" y="8200"/>
                    <a:pt x="7295" y="7468"/>
                  </a:cubicBezTo>
                  <a:cubicBezTo>
                    <a:pt x="7506" y="6257"/>
                    <a:pt x="8041" y="5130"/>
                    <a:pt x="8816" y="4173"/>
                  </a:cubicBezTo>
                  <a:close/>
                  <a:moveTo>
                    <a:pt x="5100" y="1"/>
                  </a:moveTo>
                  <a:cubicBezTo>
                    <a:pt x="3859" y="1"/>
                    <a:pt x="2609" y="675"/>
                    <a:pt x="1746" y="1807"/>
                  </a:cubicBezTo>
                  <a:cubicBezTo>
                    <a:pt x="1000" y="2779"/>
                    <a:pt x="535" y="4046"/>
                    <a:pt x="338" y="5680"/>
                  </a:cubicBezTo>
                  <a:cubicBezTo>
                    <a:pt x="0" y="8468"/>
                    <a:pt x="465" y="11312"/>
                    <a:pt x="930" y="14044"/>
                  </a:cubicBezTo>
                  <a:cubicBezTo>
                    <a:pt x="1465" y="17227"/>
                    <a:pt x="2000" y="20508"/>
                    <a:pt x="1240" y="23634"/>
                  </a:cubicBezTo>
                  <a:lnTo>
                    <a:pt x="1732" y="23761"/>
                  </a:lnTo>
                  <a:cubicBezTo>
                    <a:pt x="2521" y="20522"/>
                    <a:pt x="1972" y="17198"/>
                    <a:pt x="1437" y="13974"/>
                  </a:cubicBezTo>
                  <a:cubicBezTo>
                    <a:pt x="986" y="11270"/>
                    <a:pt x="507" y="8468"/>
                    <a:pt x="845" y="5750"/>
                  </a:cubicBezTo>
                  <a:cubicBezTo>
                    <a:pt x="1042" y="4215"/>
                    <a:pt x="1465" y="3018"/>
                    <a:pt x="2141" y="2117"/>
                  </a:cubicBezTo>
                  <a:cubicBezTo>
                    <a:pt x="2907" y="1117"/>
                    <a:pt x="4044" y="513"/>
                    <a:pt x="5122" y="513"/>
                  </a:cubicBezTo>
                  <a:cubicBezTo>
                    <a:pt x="5213" y="513"/>
                    <a:pt x="5304" y="517"/>
                    <a:pt x="5394" y="526"/>
                  </a:cubicBezTo>
                  <a:cubicBezTo>
                    <a:pt x="6351" y="652"/>
                    <a:pt x="7210" y="1145"/>
                    <a:pt x="7788" y="1906"/>
                  </a:cubicBezTo>
                  <a:cubicBezTo>
                    <a:pt x="8168" y="2413"/>
                    <a:pt x="8463" y="2976"/>
                    <a:pt x="8647" y="3596"/>
                  </a:cubicBezTo>
                  <a:cubicBezTo>
                    <a:pt x="7689" y="4666"/>
                    <a:pt x="7055" y="5975"/>
                    <a:pt x="6788" y="7383"/>
                  </a:cubicBezTo>
                  <a:cubicBezTo>
                    <a:pt x="6647" y="8186"/>
                    <a:pt x="6647" y="8989"/>
                    <a:pt x="6774" y="9791"/>
                  </a:cubicBezTo>
                  <a:cubicBezTo>
                    <a:pt x="6858" y="10200"/>
                    <a:pt x="7041" y="10453"/>
                    <a:pt x="7309" y="10524"/>
                  </a:cubicBezTo>
                  <a:cubicBezTo>
                    <a:pt x="7364" y="10536"/>
                    <a:pt x="7420" y="10543"/>
                    <a:pt x="7476" y="10543"/>
                  </a:cubicBezTo>
                  <a:cubicBezTo>
                    <a:pt x="7608" y="10543"/>
                    <a:pt x="7740" y="10508"/>
                    <a:pt x="7858" y="10439"/>
                  </a:cubicBezTo>
                  <a:cubicBezTo>
                    <a:pt x="8492" y="10129"/>
                    <a:pt x="8801" y="9439"/>
                    <a:pt x="8984" y="8947"/>
                  </a:cubicBezTo>
                  <a:cubicBezTo>
                    <a:pt x="9506" y="7510"/>
                    <a:pt x="9646" y="5975"/>
                    <a:pt x="9393" y="4483"/>
                  </a:cubicBezTo>
                  <a:cubicBezTo>
                    <a:pt x="9351" y="4215"/>
                    <a:pt x="9294" y="3962"/>
                    <a:pt x="9224" y="3722"/>
                  </a:cubicBezTo>
                  <a:cubicBezTo>
                    <a:pt x="9632" y="3286"/>
                    <a:pt x="10111" y="2920"/>
                    <a:pt x="10618" y="2596"/>
                  </a:cubicBezTo>
                  <a:cubicBezTo>
                    <a:pt x="11463" y="2047"/>
                    <a:pt x="12435" y="1751"/>
                    <a:pt x="13448" y="1737"/>
                  </a:cubicBezTo>
                  <a:cubicBezTo>
                    <a:pt x="13465" y="1736"/>
                    <a:pt x="13481" y="1736"/>
                    <a:pt x="13498" y="1736"/>
                  </a:cubicBezTo>
                  <a:cubicBezTo>
                    <a:pt x="14466" y="1736"/>
                    <a:pt x="15389" y="2143"/>
                    <a:pt x="16054" y="2863"/>
                  </a:cubicBezTo>
                  <a:cubicBezTo>
                    <a:pt x="16842" y="3750"/>
                    <a:pt x="17081" y="5173"/>
                    <a:pt x="16687" y="6581"/>
                  </a:cubicBezTo>
                  <a:cubicBezTo>
                    <a:pt x="16335" y="7862"/>
                    <a:pt x="15561" y="9003"/>
                    <a:pt x="14730" y="10158"/>
                  </a:cubicBezTo>
                  <a:cubicBezTo>
                    <a:pt x="14378" y="10636"/>
                    <a:pt x="14026" y="11115"/>
                    <a:pt x="13674" y="11608"/>
                  </a:cubicBezTo>
                  <a:cubicBezTo>
                    <a:pt x="12364" y="13396"/>
                    <a:pt x="10998" y="15269"/>
                    <a:pt x="9858" y="17241"/>
                  </a:cubicBezTo>
                  <a:cubicBezTo>
                    <a:pt x="8182" y="20127"/>
                    <a:pt x="7238" y="22775"/>
                    <a:pt x="6971" y="25352"/>
                  </a:cubicBezTo>
                  <a:lnTo>
                    <a:pt x="7478" y="25408"/>
                  </a:lnTo>
                  <a:cubicBezTo>
                    <a:pt x="7731" y="22902"/>
                    <a:pt x="8647" y="20311"/>
                    <a:pt x="10294" y="17494"/>
                  </a:cubicBezTo>
                  <a:cubicBezTo>
                    <a:pt x="11421" y="15551"/>
                    <a:pt x="12772" y="13692"/>
                    <a:pt x="14082" y="11890"/>
                  </a:cubicBezTo>
                  <a:cubicBezTo>
                    <a:pt x="14434" y="11411"/>
                    <a:pt x="14786" y="10932"/>
                    <a:pt x="15138" y="10439"/>
                  </a:cubicBezTo>
                  <a:cubicBezTo>
                    <a:pt x="15997" y="9256"/>
                    <a:pt x="16800" y="8059"/>
                    <a:pt x="17166" y="6708"/>
                  </a:cubicBezTo>
                  <a:cubicBezTo>
                    <a:pt x="17603" y="5145"/>
                    <a:pt x="17321" y="3539"/>
                    <a:pt x="16434" y="2525"/>
                  </a:cubicBezTo>
                  <a:cubicBezTo>
                    <a:pt x="15670" y="1706"/>
                    <a:pt x="14606" y="1229"/>
                    <a:pt x="13497" y="1229"/>
                  </a:cubicBezTo>
                  <a:cubicBezTo>
                    <a:pt x="13481" y="1229"/>
                    <a:pt x="13465" y="1230"/>
                    <a:pt x="13448" y="1230"/>
                  </a:cubicBezTo>
                  <a:cubicBezTo>
                    <a:pt x="12336" y="1244"/>
                    <a:pt x="11266" y="1554"/>
                    <a:pt x="10336" y="2159"/>
                  </a:cubicBezTo>
                  <a:cubicBezTo>
                    <a:pt x="9872" y="2441"/>
                    <a:pt x="9435" y="2779"/>
                    <a:pt x="9041" y="3159"/>
                  </a:cubicBezTo>
                  <a:cubicBezTo>
                    <a:pt x="8844" y="2596"/>
                    <a:pt x="8548" y="2061"/>
                    <a:pt x="8182" y="1582"/>
                  </a:cubicBezTo>
                  <a:cubicBezTo>
                    <a:pt x="7506" y="709"/>
                    <a:pt x="6534" y="145"/>
                    <a:pt x="5450" y="19"/>
                  </a:cubicBezTo>
                  <a:cubicBezTo>
                    <a:pt x="5334" y="7"/>
                    <a:pt x="5217" y="1"/>
                    <a:pt x="51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1"/>
            <p:cNvSpPr/>
            <p:nvPr/>
          </p:nvSpPr>
          <p:spPr>
            <a:xfrm>
              <a:off x="2903300" y="1693450"/>
              <a:ext cx="238700" cy="61300"/>
            </a:xfrm>
            <a:custGeom>
              <a:avLst/>
              <a:gdLst/>
              <a:ahLst/>
              <a:cxnLst/>
              <a:rect l="l" t="t" r="r" b="b"/>
              <a:pathLst>
                <a:path w="9548" h="2452" extrusionOk="0">
                  <a:moveTo>
                    <a:pt x="29" y="1"/>
                  </a:moveTo>
                  <a:cubicBezTo>
                    <a:pt x="29" y="29"/>
                    <a:pt x="29" y="57"/>
                    <a:pt x="15" y="85"/>
                  </a:cubicBezTo>
                  <a:lnTo>
                    <a:pt x="1" y="198"/>
                  </a:lnTo>
                  <a:cubicBezTo>
                    <a:pt x="634" y="423"/>
                    <a:pt x="1338" y="677"/>
                    <a:pt x="1873" y="916"/>
                  </a:cubicBezTo>
                  <a:cubicBezTo>
                    <a:pt x="3986" y="1874"/>
                    <a:pt x="6309" y="2226"/>
                    <a:pt x="8604" y="2451"/>
                  </a:cubicBezTo>
                  <a:lnTo>
                    <a:pt x="8647" y="2240"/>
                  </a:lnTo>
                  <a:cubicBezTo>
                    <a:pt x="8802" y="1465"/>
                    <a:pt x="9111" y="719"/>
                    <a:pt x="9548" y="43"/>
                  </a:cubicBezTo>
                  <a:lnTo>
                    <a:pt x="9548" y="43"/>
                  </a:lnTo>
                  <a:cubicBezTo>
                    <a:pt x="8044" y="203"/>
                    <a:pt x="6538" y="281"/>
                    <a:pt x="5031" y="281"/>
                  </a:cubicBezTo>
                  <a:cubicBezTo>
                    <a:pt x="3362" y="281"/>
                    <a:pt x="1694" y="186"/>
                    <a:pt x="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1"/>
            <p:cNvSpPr/>
            <p:nvPr/>
          </p:nvSpPr>
          <p:spPr>
            <a:xfrm>
              <a:off x="3453550" y="846150"/>
              <a:ext cx="148925" cy="220500"/>
            </a:xfrm>
            <a:custGeom>
              <a:avLst/>
              <a:gdLst/>
              <a:ahLst/>
              <a:cxnLst/>
              <a:rect l="l" t="t" r="r" b="b"/>
              <a:pathLst>
                <a:path w="5957" h="8820" extrusionOk="0">
                  <a:moveTo>
                    <a:pt x="1940" y="0"/>
                  </a:moveTo>
                  <a:cubicBezTo>
                    <a:pt x="1556" y="0"/>
                    <a:pt x="1164" y="163"/>
                    <a:pt x="789" y="561"/>
                  </a:cubicBezTo>
                  <a:cubicBezTo>
                    <a:pt x="282" y="1139"/>
                    <a:pt x="0" y="1871"/>
                    <a:pt x="0" y="2631"/>
                  </a:cubicBezTo>
                  <a:cubicBezTo>
                    <a:pt x="0" y="3392"/>
                    <a:pt x="127" y="4138"/>
                    <a:pt x="395" y="4856"/>
                  </a:cubicBezTo>
                  <a:cubicBezTo>
                    <a:pt x="859" y="6194"/>
                    <a:pt x="1592" y="7504"/>
                    <a:pt x="2746" y="8334"/>
                  </a:cubicBezTo>
                  <a:cubicBezTo>
                    <a:pt x="3147" y="8605"/>
                    <a:pt x="3640" y="8820"/>
                    <a:pt x="4108" y="8820"/>
                  </a:cubicBezTo>
                  <a:cubicBezTo>
                    <a:pt x="4347" y="8820"/>
                    <a:pt x="4579" y="8764"/>
                    <a:pt x="4788" y="8630"/>
                  </a:cubicBezTo>
                  <a:cubicBezTo>
                    <a:pt x="5154" y="8377"/>
                    <a:pt x="5351" y="7940"/>
                    <a:pt x="5464" y="7504"/>
                  </a:cubicBezTo>
                  <a:cubicBezTo>
                    <a:pt x="5957" y="5673"/>
                    <a:pt x="5295" y="3716"/>
                    <a:pt x="4394" y="2040"/>
                  </a:cubicBezTo>
                  <a:cubicBezTo>
                    <a:pt x="3914" y="1131"/>
                    <a:pt x="2953" y="0"/>
                    <a:pt x="19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1"/>
            <p:cNvSpPr/>
            <p:nvPr/>
          </p:nvSpPr>
          <p:spPr>
            <a:xfrm>
              <a:off x="3522975" y="1096075"/>
              <a:ext cx="102575" cy="92350"/>
            </a:xfrm>
            <a:custGeom>
              <a:avLst/>
              <a:gdLst/>
              <a:ahLst/>
              <a:cxnLst/>
              <a:rect l="l" t="t" r="r" b="b"/>
              <a:pathLst>
                <a:path w="4103" h="3694" extrusionOk="0">
                  <a:moveTo>
                    <a:pt x="1957" y="0"/>
                  </a:moveTo>
                  <a:cubicBezTo>
                    <a:pt x="971" y="0"/>
                    <a:pt x="0" y="972"/>
                    <a:pt x="82" y="2055"/>
                  </a:cubicBezTo>
                  <a:cubicBezTo>
                    <a:pt x="138" y="2745"/>
                    <a:pt x="575" y="3337"/>
                    <a:pt x="1222" y="3590"/>
                  </a:cubicBezTo>
                  <a:cubicBezTo>
                    <a:pt x="1416" y="3661"/>
                    <a:pt x="1603" y="3694"/>
                    <a:pt x="1782" y="3694"/>
                  </a:cubicBezTo>
                  <a:cubicBezTo>
                    <a:pt x="3228" y="3694"/>
                    <a:pt x="4103" y="1554"/>
                    <a:pt x="3025" y="464"/>
                  </a:cubicBezTo>
                  <a:cubicBezTo>
                    <a:pt x="2704" y="139"/>
                    <a:pt x="2329" y="0"/>
                    <a:pt x="19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1"/>
            <p:cNvSpPr/>
            <p:nvPr/>
          </p:nvSpPr>
          <p:spPr>
            <a:xfrm>
              <a:off x="2682225" y="733425"/>
              <a:ext cx="183775" cy="261250"/>
            </a:xfrm>
            <a:custGeom>
              <a:avLst/>
              <a:gdLst/>
              <a:ahLst/>
              <a:cxnLst/>
              <a:rect l="l" t="t" r="r" b="b"/>
              <a:pathLst>
                <a:path w="7351" h="10450" extrusionOk="0">
                  <a:moveTo>
                    <a:pt x="7351" y="1"/>
                  </a:moveTo>
                  <a:lnTo>
                    <a:pt x="7351" y="1"/>
                  </a:lnTo>
                  <a:cubicBezTo>
                    <a:pt x="5647" y="1339"/>
                    <a:pt x="4028" y="2845"/>
                    <a:pt x="2718" y="4578"/>
                  </a:cubicBezTo>
                  <a:cubicBezTo>
                    <a:pt x="1422" y="6310"/>
                    <a:pt x="409" y="8309"/>
                    <a:pt x="0" y="10450"/>
                  </a:cubicBezTo>
                  <a:cubicBezTo>
                    <a:pt x="2225" y="6788"/>
                    <a:pt x="4887" y="3169"/>
                    <a:pt x="73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1"/>
            <p:cNvSpPr/>
            <p:nvPr/>
          </p:nvSpPr>
          <p:spPr>
            <a:xfrm>
              <a:off x="2873375" y="1681850"/>
              <a:ext cx="255250" cy="184525"/>
            </a:xfrm>
            <a:custGeom>
              <a:avLst/>
              <a:gdLst/>
              <a:ahLst/>
              <a:cxnLst/>
              <a:rect l="l" t="t" r="r" b="b"/>
              <a:pathLst>
                <a:path w="10210" h="7381" extrusionOk="0">
                  <a:moveTo>
                    <a:pt x="1338" y="0"/>
                  </a:moveTo>
                  <a:lnTo>
                    <a:pt x="789" y="2056"/>
                  </a:lnTo>
                  <a:lnTo>
                    <a:pt x="719" y="2310"/>
                  </a:lnTo>
                  <a:lnTo>
                    <a:pt x="423" y="3408"/>
                  </a:lnTo>
                  <a:lnTo>
                    <a:pt x="353" y="3661"/>
                  </a:lnTo>
                  <a:lnTo>
                    <a:pt x="1" y="4957"/>
                  </a:lnTo>
                  <a:cubicBezTo>
                    <a:pt x="2040" y="6915"/>
                    <a:pt x="4479" y="7380"/>
                    <a:pt x="6336" y="7380"/>
                  </a:cubicBezTo>
                  <a:cubicBezTo>
                    <a:pt x="8019" y="7380"/>
                    <a:pt x="9224" y="6999"/>
                    <a:pt x="9224" y="6999"/>
                  </a:cubicBezTo>
                  <a:lnTo>
                    <a:pt x="9492" y="5591"/>
                  </a:lnTo>
                  <a:lnTo>
                    <a:pt x="9534" y="5337"/>
                  </a:lnTo>
                  <a:lnTo>
                    <a:pt x="9745" y="4182"/>
                  </a:lnTo>
                  <a:lnTo>
                    <a:pt x="9801" y="3929"/>
                  </a:lnTo>
                  <a:lnTo>
                    <a:pt x="10210" y="1803"/>
                  </a:lnTo>
                  <a:lnTo>
                    <a:pt x="10210" y="1803"/>
                  </a:lnTo>
                  <a:cubicBezTo>
                    <a:pt x="9778" y="1846"/>
                    <a:pt x="9350" y="1865"/>
                    <a:pt x="8928" y="1865"/>
                  </a:cubicBezTo>
                  <a:cubicBezTo>
                    <a:pt x="4814" y="1865"/>
                    <a:pt x="1338" y="0"/>
                    <a:pt x="13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1"/>
            <p:cNvSpPr/>
            <p:nvPr/>
          </p:nvSpPr>
          <p:spPr>
            <a:xfrm>
              <a:off x="2881825" y="1767025"/>
              <a:ext cx="229900" cy="56600"/>
            </a:xfrm>
            <a:custGeom>
              <a:avLst/>
              <a:gdLst/>
              <a:ahLst/>
              <a:cxnLst/>
              <a:rect l="l" t="t" r="r" b="b"/>
              <a:pathLst>
                <a:path w="9196" h="2264" extrusionOk="0">
                  <a:moveTo>
                    <a:pt x="71" y="1"/>
                  </a:moveTo>
                  <a:lnTo>
                    <a:pt x="1" y="254"/>
                  </a:lnTo>
                  <a:cubicBezTo>
                    <a:pt x="1437" y="1071"/>
                    <a:pt x="3000" y="1648"/>
                    <a:pt x="4619" y="1972"/>
                  </a:cubicBezTo>
                  <a:cubicBezTo>
                    <a:pt x="5599" y="2166"/>
                    <a:pt x="6591" y="2263"/>
                    <a:pt x="7586" y="2263"/>
                  </a:cubicBezTo>
                  <a:cubicBezTo>
                    <a:pt x="8108" y="2263"/>
                    <a:pt x="8631" y="2237"/>
                    <a:pt x="9154" y="2184"/>
                  </a:cubicBezTo>
                  <a:lnTo>
                    <a:pt x="9196" y="1930"/>
                  </a:lnTo>
                  <a:lnTo>
                    <a:pt x="9196" y="1930"/>
                  </a:lnTo>
                  <a:cubicBezTo>
                    <a:pt x="8679" y="1983"/>
                    <a:pt x="8161" y="2009"/>
                    <a:pt x="7645" y="2009"/>
                  </a:cubicBezTo>
                  <a:cubicBezTo>
                    <a:pt x="4999" y="2009"/>
                    <a:pt x="2392" y="1321"/>
                    <a:pt x="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1"/>
            <p:cNvSpPr/>
            <p:nvPr/>
          </p:nvSpPr>
          <p:spPr>
            <a:xfrm>
              <a:off x="2890975" y="1733250"/>
              <a:ext cx="227450" cy="55075"/>
            </a:xfrm>
            <a:custGeom>
              <a:avLst/>
              <a:gdLst/>
              <a:ahLst/>
              <a:cxnLst/>
              <a:rect l="l" t="t" r="r" b="b"/>
              <a:pathLst>
                <a:path w="9098" h="2203" extrusionOk="0">
                  <a:moveTo>
                    <a:pt x="71" y="0"/>
                  </a:moveTo>
                  <a:lnTo>
                    <a:pt x="1" y="239"/>
                  </a:lnTo>
                  <a:cubicBezTo>
                    <a:pt x="1409" y="1028"/>
                    <a:pt x="2944" y="1591"/>
                    <a:pt x="4535" y="1901"/>
                  </a:cubicBezTo>
                  <a:cubicBezTo>
                    <a:pt x="5526" y="2099"/>
                    <a:pt x="6535" y="2203"/>
                    <a:pt x="7547" y="2203"/>
                  </a:cubicBezTo>
                  <a:cubicBezTo>
                    <a:pt x="8045" y="2203"/>
                    <a:pt x="8544" y="2177"/>
                    <a:pt x="9041" y="2126"/>
                  </a:cubicBezTo>
                  <a:lnTo>
                    <a:pt x="9097" y="1873"/>
                  </a:lnTo>
                  <a:lnTo>
                    <a:pt x="9097" y="1873"/>
                  </a:lnTo>
                  <a:cubicBezTo>
                    <a:pt x="8589" y="1923"/>
                    <a:pt x="8079" y="1948"/>
                    <a:pt x="7571" y="1948"/>
                  </a:cubicBezTo>
                  <a:cubicBezTo>
                    <a:pt x="4955" y="1948"/>
                    <a:pt x="2370" y="1285"/>
                    <a:pt x="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8" name="Google Shape;408;p41">
            <a:hlinkClick r:id="" action="ppaction://noaction"/>
          </p:cNvPr>
          <p:cNvSpPr/>
          <p:nvPr/>
        </p:nvSpPr>
        <p:spPr>
          <a:xfrm>
            <a:off x="176225" y="3148025"/>
            <a:ext cx="2526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1">
            <a:hlinkClick r:id="" action="ppaction://noaction"/>
          </p:cNvPr>
          <p:cNvSpPr/>
          <p:nvPr/>
        </p:nvSpPr>
        <p:spPr>
          <a:xfrm flipH="1">
            <a:off x="-796426" y="26257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410" name="Google Shape;410;p41"/>
          <p:cNvGrpSpPr/>
          <p:nvPr/>
        </p:nvGrpSpPr>
        <p:grpSpPr>
          <a:xfrm rot="519956">
            <a:off x="145049" y="2713165"/>
            <a:ext cx="335089" cy="174353"/>
            <a:chOff x="1934025" y="1373275"/>
            <a:chExt cx="1011800" cy="526300"/>
          </a:xfrm>
        </p:grpSpPr>
        <p:sp>
          <p:nvSpPr>
            <p:cNvPr id="411" name="Google Shape;411;p41"/>
            <p:cNvSpPr/>
            <p:nvPr/>
          </p:nvSpPr>
          <p:spPr>
            <a:xfrm>
              <a:off x="1934025" y="1373275"/>
              <a:ext cx="1011800" cy="526300"/>
            </a:xfrm>
            <a:custGeom>
              <a:avLst/>
              <a:gdLst/>
              <a:ahLst/>
              <a:cxnLst/>
              <a:rect l="l" t="t" r="r" b="b"/>
              <a:pathLst>
                <a:path w="40472" h="21052" extrusionOk="0">
                  <a:moveTo>
                    <a:pt x="20767" y="0"/>
                  </a:moveTo>
                  <a:cubicBezTo>
                    <a:pt x="19800" y="0"/>
                    <a:pt x="18823" y="69"/>
                    <a:pt x="17841" y="211"/>
                  </a:cubicBezTo>
                  <a:cubicBezTo>
                    <a:pt x="7549" y="1679"/>
                    <a:pt x="0" y="10663"/>
                    <a:pt x="339" y="21051"/>
                  </a:cubicBezTo>
                  <a:lnTo>
                    <a:pt x="13856" y="19116"/>
                  </a:lnTo>
                  <a:cubicBezTo>
                    <a:pt x="14405" y="16164"/>
                    <a:pt x="16776" y="13889"/>
                    <a:pt x="19744" y="13470"/>
                  </a:cubicBezTo>
                  <a:cubicBezTo>
                    <a:pt x="20073" y="13423"/>
                    <a:pt x="20401" y="13401"/>
                    <a:pt x="20726" y="13401"/>
                  </a:cubicBezTo>
                  <a:cubicBezTo>
                    <a:pt x="23336" y="13401"/>
                    <a:pt x="25766" y="14863"/>
                    <a:pt x="26970" y="17244"/>
                  </a:cubicBezTo>
                  <a:lnTo>
                    <a:pt x="40472" y="15309"/>
                  </a:lnTo>
                  <a:cubicBezTo>
                    <a:pt x="38137" y="6190"/>
                    <a:pt x="29929" y="0"/>
                    <a:pt x="207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1"/>
            <p:cNvSpPr/>
            <p:nvPr/>
          </p:nvSpPr>
          <p:spPr>
            <a:xfrm>
              <a:off x="1996525" y="1431500"/>
              <a:ext cx="891225" cy="459600"/>
            </a:xfrm>
            <a:custGeom>
              <a:avLst/>
              <a:gdLst/>
              <a:ahLst/>
              <a:cxnLst/>
              <a:rect l="l" t="t" r="r" b="b"/>
              <a:pathLst>
                <a:path w="35649" h="18384" extrusionOk="0">
                  <a:moveTo>
                    <a:pt x="18262" y="1"/>
                  </a:moveTo>
                  <a:cubicBezTo>
                    <a:pt x="17403" y="1"/>
                    <a:pt x="16535" y="62"/>
                    <a:pt x="15663" y="188"/>
                  </a:cubicBezTo>
                  <a:cubicBezTo>
                    <a:pt x="6646" y="1463"/>
                    <a:pt x="1" y="9270"/>
                    <a:pt x="162" y="18384"/>
                  </a:cubicBezTo>
                  <a:lnTo>
                    <a:pt x="11356" y="16787"/>
                  </a:lnTo>
                  <a:cubicBezTo>
                    <a:pt x="11905" y="13835"/>
                    <a:pt x="14260" y="11560"/>
                    <a:pt x="17244" y="11141"/>
                  </a:cubicBezTo>
                  <a:cubicBezTo>
                    <a:pt x="17573" y="11094"/>
                    <a:pt x="17901" y="11072"/>
                    <a:pt x="18226" y="11072"/>
                  </a:cubicBezTo>
                  <a:cubicBezTo>
                    <a:pt x="20836" y="11072"/>
                    <a:pt x="23266" y="12534"/>
                    <a:pt x="24470" y="14915"/>
                  </a:cubicBezTo>
                  <a:lnTo>
                    <a:pt x="35649" y="13302"/>
                  </a:lnTo>
                  <a:cubicBezTo>
                    <a:pt x="33478" y="5362"/>
                    <a:pt x="26280" y="1"/>
                    <a:pt x="182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1"/>
            <p:cNvSpPr/>
            <p:nvPr/>
          </p:nvSpPr>
          <p:spPr>
            <a:xfrm>
              <a:off x="2061450" y="1492225"/>
              <a:ext cx="765825" cy="390400"/>
            </a:xfrm>
            <a:custGeom>
              <a:avLst/>
              <a:gdLst/>
              <a:ahLst/>
              <a:cxnLst/>
              <a:rect l="l" t="t" r="r" b="b"/>
              <a:pathLst>
                <a:path w="30633" h="15616" extrusionOk="0">
                  <a:moveTo>
                    <a:pt x="15661" y="1"/>
                  </a:moveTo>
                  <a:cubicBezTo>
                    <a:pt x="14921" y="1"/>
                    <a:pt x="14172" y="54"/>
                    <a:pt x="13421" y="163"/>
                  </a:cubicBezTo>
                  <a:cubicBezTo>
                    <a:pt x="5727" y="1260"/>
                    <a:pt x="1" y="7841"/>
                    <a:pt x="1" y="15616"/>
                  </a:cubicBezTo>
                  <a:lnTo>
                    <a:pt x="8759" y="14358"/>
                  </a:lnTo>
                  <a:cubicBezTo>
                    <a:pt x="9308" y="11406"/>
                    <a:pt x="11663" y="9131"/>
                    <a:pt x="14647" y="8712"/>
                  </a:cubicBezTo>
                  <a:cubicBezTo>
                    <a:pt x="14976" y="8665"/>
                    <a:pt x="15304" y="8643"/>
                    <a:pt x="15629" y="8643"/>
                  </a:cubicBezTo>
                  <a:cubicBezTo>
                    <a:pt x="18239" y="8643"/>
                    <a:pt x="20669" y="10105"/>
                    <a:pt x="21873" y="12486"/>
                  </a:cubicBezTo>
                  <a:lnTo>
                    <a:pt x="30632" y="11228"/>
                  </a:lnTo>
                  <a:cubicBezTo>
                    <a:pt x="28653" y="4505"/>
                    <a:pt x="22486" y="1"/>
                    <a:pt x="156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1"/>
            <p:cNvSpPr/>
            <p:nvPr/>
          </p:nvSpPr>
          <p:spPr>
            <a:xfrm>
              <a:off x="2126775" y="1557550"/>
              <a:ext cx="634750" cy="315400"/>
            </a:xfrm>
            <a:custGeom>
              <a:avLst/>
              <a:gdLst/>
              <a:ahLst/>
              <a:cxnLst/>
              <a:rect l="l" t="t" r="r" b="b"/>
              <a:pathLst>
                <a:path w="25390" h="12616" extrusionOk="0">
                  <a:moveTo>
                    <a:pt x="13019" y="1"/>
                  </a:moveTo>
                  <a:cubicBezTo>
                    <a:pt x="12411" y="1"/>
                    <a:pt x="11796" y="43"/>
                    <a:pt x="11179" y="131"/>
                  </a:cubicBezTo>
                  <a:cubicBezTo>
                    <a:pt x="4904" y="1034"/>
                    <a:pt x="194" y="6293"/>
                    <a:pt x="1" y="12616"/>
                  </a:cubicBezTo>
                  <a:lnTo>
                    <a:pt x="6146" y="11745"/>
                  </a:lnTo>
                  <a:cubicBezTo>
                    <a:pt x="6695" y="8793"/>
                    <a:pt x="9050" y="6518"/>
                    <a:pt x="12018" y="6099"/>
                  </a:cubicBezTo>
                  <a:cubicBezTo>
                    <a:pt x="12359" y="6049"/>
                    <a:pt x="12698" y="6025"/>
                    <a:pt x="13035" y="6025"/>
                  </a:cubicBezTo>
                  <a:cubicBezTo>
                    <a:pt x="15645" y="6025"/>
                    <a:pt x="18060" y="7487"/>
                    <a:pt x="19260" y="9873"/>
                  </a:cubicBezTo>
                  <a:lnTo>
                    <a:pt x="25390" y="8986"/>
                  </a:lnTo>
                  <a:cubicBezTo>
                    <a:pt x="23631" y="3563"/>
                    <a:pt x="18582" y="1"/>
                    <a:pt x="130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1"/>
            <p:cNvSpPr/>
            <p:nvPr/>
          </p:nvSpPr>
          <p:spPr>
            <a:xfrm>
              <a:off x="2188075" y="1618175"/>
              <a:ext cx="512575" cy="246300"/>
            </a:xfrm>
            <a:custGeom>
              <a:avLst/>
              <a:gdLst/>
              <a:ahLst/>
              <a:cxnLst/>
              <a:rect l="l" t="t" r="r" b="b"/>
              <a:pathLst>
                <a:path w="20503" h="9852" extrusionOk="0">
                  <a:moveTo>
                    <a:pt x="10575" y="1"/>
                  </a:moveTo>
                  <a:cubicBezTo>
                    <a:pt x="10076" y="1"/>
                    <a:pt x="9572" y="36"/>
                    <a:pt x="9066" y="109"/>
                  </a:cubicBezTo>
                  <a:cubicBezTo>
                    <a:pt x="4130" y="819"/>
                    <a:pt x="355" y="4868"/>
                    <a:pt x="1" y="9852"/>
                  </a:cubicBezTo>
                  <a:lnTo>
                    <a:pt x="3694" y="9320"/>
                  </a:lnTo>
                  <a:cubicBezTo>
                    <a:pt x="4243" y="6368"/>
                    <a:pt x="6598" y="4093"/>
                    <a:pt x="9582" y="3674"/>
                  </a:cubicBezTo>
                  <a:cubicBezTo>
                    <a:pt x="9911" y="3627"/>
                    <a:pt x="10239" y="3605"/>
                    <a:pt x="10564" y="3605"/>
                  </a:cubicBezTo>
                  <a:cubicBezTo>
                    <a:pt x="13174" y="3605"/>
                    <a:pt x="15604" y="5067"/>
                    <a:pt x="16808" y="7448"/>
                  </a:cubicBezTo>
                  <a:lnTo>
                    <a:pt x="20502" y="6916"/>
                  </a:lnTo>
                  <a:cubicBezTo>
                    <a:pt x="18939" y="2718"/>
                    <a:pt x="14946" y="1"/>
                    <a:pt x="105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1"/>
            <p:cNvSpPr/>
            <p:nvPr/>
          </p:nvSpPr>
          <p:spPr>
            <a:xfrm>
              <a:off x="2240100" y="1669525"/>
              <a:ext cx="408125" cy="187300"/>
            </a:xfrm>
            <a:custGeom>
              <a:avLst/>
              <a:gdLst/>
              <a:ahLst/>
              <a:cxnLst/>
              <a:rect l="l" t="t" r="r" b="b"/>
              <a:pathLst>
                <a:path w="16325" h="7492" extrusionOk="0">
                  <a:moveTo>
                    <a:pt x="8494" y="0"/>
                  </a:moveTo>
                  <a:cubicBezTo>
                    <a:pt x="8091" y="0"/>
                    <a:pt x="7684" y="29"/>
                    <a:pt x="7275" y="88"/>
                  </a:cubicBezTo>
                  <a:cubicBezTo>
                    <a:pt x="3452" y="620"/>
                    <a:pt x="468" y="3669"/>
                    <a:pt x="0" y="7491"/>
                  </a:cubicBezTo>
                  <a:lnTo>
                    <a:pt x="1823" y="7330"/>
                  </a:lnTo>
                  <a:cubicBezTo>
                    <a:pt x="2339" y="4459"/>
                    <a:pt x="4501" y="2168"/>
                    <a:pt x="7549" y="1733"/>
                  </a:cubicBezTo>
                  <a:cubicBezTo>
                    <a:pt x="7874" y="1687"/>
                    <a:pt x="8198" y="1664"/>
                    <a:pt x="8519" y="1664"/>
                  </a:cubicBezTo>
                  <a:cubicBezTo>
                    <a:pt x="11117" y="1664"/>
                    <a:pt x="13532" y="3140"/>
                    <a:pt x="14695" y="5524"/>
                  </a:cubicBezTo>
                  <a:lnTo>
                    <a:pt x="16324" y="5153"/>
                  </a:lnTo>
                  <a:cubicBezTo>
                    <a:pt x="14970" y="1997"/>
                    <a:pt x="11866" y="0"/>
                    <a:pt x="84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7" name="Google Shape;417;p41">
            <a:hlinkClick r:id="" action="ppaction://noaction"/>
          </p:cNvPr>
          <p:cNvSpPr/>
          <p:nvPr/>
        </p:nvSpPr>
        <p:spPr>
          <a:xfrm>
            <a:off x="133363" y="2700350"/>
            <a:ext cx="3354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41">
            <a:hlinkClick r:id="" action="ppaction://noaction"/>
          </p:cNvPr>
          <p:cNvSpPr/>
          <p:nvPr/>
        </p:nvSpPr>
        <p:spPr>
          <a:xfrm flipH="1">
            <a:off x="-796426" y="2168505"/>
            <a:ext cx="1390376" cy="349291"/>
          </a:xfrm>
          <a:custGeom>
            <a:avLst/>
            <a:gdLst/>
            <a:ahLst/>
            <a:cxnLst/>
            <a:rect l="l" t="t" r="r" b="b"/>
            <a:pathLst>
              <a:path w="74531" h="21858" extrusionOk="0">
                <a:moveTo>
                  <a:pt x="44989" y="0"/>
                </a:moveTo>
                <a:cubicBezTo>
                  <a:pt x="42596" y="0"/>
                  <a:pt x="40203" y="14"/>
                  <a:pt x="37812" y="41"/>
                </a:cubicBezTo>
                <a:cubicBezTo>
                  <a:pt x="32220" y="102"/>
                  <a:pt x="26627" y="224"/>
                  <a:pt x="21034" y="437"/>
                </a:cubicBezTo>
                <a:cubicBezTo>
                  <a:pt x="18177" y="558"/>
                  <a:pt x="15350" y="680"/>
                  <a:pt x="12523" y="801"/>
                </a:cubicBezTo>
                <a:cubicBezTo>
                  <a:pt x="9788" y="923"/>
                  <a:pt x="7052" y="953"/>
                  <a:pt x="4347" y="1257"/>
                </a:cubicBezTo>
                <a:cubicBezTo>
                  <a:pt x="3283" y="1348"/>
                  <a:pt x="2249" y="1683"/>
                  <a:pt x="1611" y="2534"/>
                </a:cubicBezTo>
                <a:cubicBezTo>
                  <a:pt x="1094" y="3263"/>
                  <a:pt x="912" y="4145"/>
                  <a:pt x="1094" y="4996"/>
                </a:cubicBezTo>
                <a:cubicBezTo>
                  <a:pt x="1216" y="5969"/>
                  <a:pt x="1520" y="6911"/>
                  <a:pt x="1581" y="7883"/>
                </a:cubicBezTo>
                <a:cubicBezTo>
                  <a:pt x="1641" y="8917"/>
                  <a:pt x="1125" y="9738"/>
                  <a:pt x="699" y="10680"/>
                </a:cubicBezTo>
                <a:cubicBezTo>
                  <a:pt x="243" y="11592"/>
                  <a:pt x="0" y="12504"/>
                  <a:pt x="365" y="13446"/>
                </a:cubicBezTo>
                <a:cubicBezTo>
                  <a:pt x="699" y="14327"/>
                  <a:pt x="1520" y="14814"/>
                  <a:pt x="1976" y="15604"/>
                </a:cubicBezTo>
                <a:cubicBezTo>
                  <a:pt x="2432" y="16425"/>
                  <a:pt x="1763" y="17397"/>
                  <a:pt x="1672" y="18248"/>
                </a:cubicBezTo>
                <a:cubicBezTo>
                  <a:pt x="1520" y="19221"/>
                  <a:pt x="2097" y="20194"/>
                  <a:pt x="3040" y="20558"/>
                </a:cubicBezTo>
                <a:cubicBezTo>
                  <a:pt x="5289" y="21531"/>
                  <a:pt x="7994" y="21774"/>
                  <a:pt x="10456" y="21835"/>
                </a:cubicBezTo>
                <a:cubicBezTo>
                  <a:pt x="10897" y="21850"/>
                  <a:pt x="11339" y="21857"/>
                  <a:pt x="11781" y="21857"/>
                </a:cubicBezTo>
                <a:cubicBezTo>
                  <a:pt x="13991" y="21857"/>
                  <a:pt x="16211" y="21688"/>
                  <a:pt x="18389" y="21562"/>
                </a:cubicBezTo>
                <a:cubicBezTo>
                  <a:pt x="23295" y="21267"/>
                  <a:pt x="28201" y="21161"/>
                  <a:pt x="33107" y="21161"/>
                </a:cubicBezTo>
                <a:cubicBezTo>
                  <a:pt x="33764" y="21161"/>
                  <a:pt x="34420" y="21163"/>
                  <a:pt x="35077" y="21166"/>
                </a:cubicBezTo>
                <a:cubicBezTo>
                  <a:pt x="42812" y="21187"/>
                  <a:pt x="50563" y="21367"/>
                  <a:pt x="58307" y="21367"/>
                </a:cubicBezTo>
                <a:cubicBezTo>
                  <a:pt x="61792" y="21367"/>
                  <a:pt x="65275" y="21331"/>
                  <a:pt x="68755" y="21227"/>
                </a:cubicBezTo>
                <a:cubicBezTo>
                  <a:pt x="70123" y="21166"/>
                  <a:pt x="71491" y="21106"/>
                  <a:pt x="72859" y="21045"/>
                </a:cubicBezTo>
                <a:cubicBezTo>
                  <a:pt x="73406" y="21045"/>
                  <a:pt x="73770" y="20437"/>
                  <a:pt x="73527" y="19951"/>
                </a:cubicBezTo>
                <a:cubicBezTo>
                  <a:pt x="73041" y="18856"/>
                  <a:pt x="72859" y="17671"/>
                  <a:pt x="72950" y="16455"/>
                </a:cubicBezTo>
                <a:cubicBezTo>
                  <a:pt x="73041" y="15270"/>
                  <a:pt x="73406" y="14115"/>
                  <a:pt x="73983" y="13051"/>
                </a:cubicBezTo>
                <a:cubicBezTo>
                  <a:pt x="74530" y="11926"/>
                  <a:pt x="74348" y="11075"/>
                  <a:pt x="73527" y="10163"/>
                </a:cubicBezTo>
                <a:cubicBezTo>
                  <a:pt x="73011" y="9616"/>
                  <a:pt x="72767" y="8856"/>
                  <a:pt x="72859" y="8096"/>
                </a:cubicBezTo>
                <a:cubicBezTo>
                  <a:pt x="72950" y="6485"/>
                  <a:pt x="73679" y="4935"/>
                  <a:pt x="73740" y="3294"/>
                </a:cubicBezTo>
                <a:cubicBezTo>
                  <a:pt x="73801" y="2564"/>
                  <a:pt x="73618" y="1835"/>
                  <a:pt x="73223" y="1227"/>
                </a:cubicBezTo>
                <a:cubicBezTo>
                  <a:pt x="73011" y="801"/>
                  <a:pt x="72646" y="528"/>
                  <a:pt x="72220" y="437"/>
                </a:cubicBezTo>
                <a:cubicBezTo>
                  <a:pt x="71856" y="406"/>
                  <a:pt x="71491" y="391"/>
                  <a:pt x="71130" y="391"/>
                </a:cubicBezTo>
                <a:cubicBezTo>
                  <a:pt x="70769" y="391"/>
                  <a:pt x="70412" y="406"/>
                  <a:pt x="70062" y="437"/>
                </a:cubicBezTo>
                <a:lnTo>
                  <a:pt x="69302" y="437"/>
                </a:lnTo>
                <a:cubicBezTo>
                  <a:pt x="61207" y="155"/>
                  <a:pt x="53093" y="0"/>
                  <a:pt x="44989" y="0"/>
                </a:cubicBezTo>
                <a:close/>
              </a:path>
            </a:pathLst>
          </a:custGeom>
          <a:solidFill>
            <a:schemeClr val="dk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419" name="Google Shape;419;p41"/>
          <p:cNvGrpSpPr/>
          <p:nvPr/>
        </p:nvGrpSpPr>
        <p:grpSpPr>
          <a:xfrm flipH="1">
            <a:off x="144997" y="2256514"/>
            <a:ext cx="335193" cy="173262"/>
            <a:chOff x="2174575" y="1885325"/>
            <a:chExt cx="1302225" cy="673125"/>
          </a:xfrm>
        </p:grpSpPr>
        <p:sp>
          <p:nvSpPr>
            <p:cNvPr id="420" name="Google Shape;420;p41"/>
            <p:cNvSpPr/>
            <p:nvPr/>
          </p:nvSpPr>
          <p:spPr>
            <a:xfrm>
              <a:off x="2346375" y="1912775"/>
              <a:ext cx="1130425" cy="645675"/>
            </a:xfrm>
            <a:custGeom>
              <a:avLst/>
              <a:gdLst/>
              <a:ahLst/>
              <a:cxnLst/>
              <a:rect l="l" t="t" r="r" b="b"/>
              <a:pathLst>
                <a:path w="45217" h="25827" extrusionOk="0">
                  <a:moveTo>
                    <a:pt x="2690" y="1"/>
                  </a:moveTo>
                  <a:lnTo>
                    <a:pt x="14" y="5633"/>
                  </a:lnTo>
                  <a:lnTo>
                    <a:pt x="0" y="5676"/>
                  </a:lnTo>
                  <a:lnTo>
                    <a:pt x="42316" y="25728"/>
                  </a:lnTo>
                  <a:lnTo>
                    <a:pt x="42527" y="25827"/>
                  </a:lnTo>
                  <a:lnTo>
                    <a:pt x="45217" y="20152"/>
                  </a:lnTo>
                  <a:lnTo>
                    <a:pt x="45020" y="20067"/>
                  </a:lnTo>
                  <a:lnTo>
                    <a:pt x="26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1"/>
            <p:cNvSpPr/>
            <p:nvPr/>
          </p:nvSpPr>
          <p:spPr>
            <a:xfrm>
              <a:off x="2348475" y="1999750"/>
              <a:ext cx="1047350" cy="502025"/>
            </a:xfrm>
            <a:custGeom>
              <a:avLst/>
              <a:gdLst/>
              <a:ahLst/>
              <a:cxnLst/>
              <a:rect l="l" t="t" r="r" b="b"/>
              <a:pathLst>
                <a:path w="41894" h="20081" extrusionOk="0">
                  <a:moveTo>
                    <a:pt x="146" y="0"/>
                  </a:moveTo>
                  <a:cubicBezTo>
                    <a:pt x="100" y="0"/>
                    <a:pt x="58" y="22"/>
                    <a:pt x="29" y="70"/>
                  </a:cubicBezTo>
                  <a:cubicBezTo>
                    <a:pt x="1" y="141"/>
                    <a:pt x="29" y="225"/>
                    <a:pt x="99" y="253"/>
                  </a:cubicBezTo>
                  <a:lnTo>
                    <a:pt x="41669" y="20066"/>
                  </a:lnTo>
                  <a:cubicBezTo>
                    <a:pt x="41683" y="20066"/>
                    <a:pt x="41697" y="20080"/>
                    <a:pt x="41725" y="20080"/>
                  </a:cubicBezTo>
                  <a:cubicBezTo>
                    <a:pt x="41866" y="20066"/>
                    <a:pt x="41894" y="19897"/>
                    <a:pt x="41781" y="19841"/>
                  </a:cubicBezTo>
                  <a:lnTo>
                    <a:pt x="212" y="14"/>
                  </a:lnTo>
                  <a:cubicBezTo>
                    <a:pt x="190" y="5"/>
                    <a:pt x="167" y="0"/>
                    <a:pt x="146" y="0"/>
                  </a:cubicBezTo>
                  <a:close/>
                </a:path>
              </a:pathLst>
            </a:custGeom>
            <a:solidFill>
              <a:srgbClr val="F7EB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1"/>
            <p:cNvSpPr/>
            <p:nvPr/>
          </p:nvSpPr>
          <p:spPr>
            <a:xfrm>
              <a:off x="2392125" y="1947125"/>
              <a:ext cx="1047350" cy="502200"/>
            </a:xfrm>
            <a:custGeom>
              <a:avLst/>
              <a:gdLst/>
              <a:ahLst/>
              <a:cxnLst/>
              <a:rect l="l" t="t" r="r" b="b"/>
              <a:pathLst>
                <a:path w="41894" h="20088" extrusionOk="0">
                  <a:moveTo>
                    <a:pt x="142" y="1"/>
                  </a:moveTo>
                  <a:cubicBezTo>
                    <a:pt x="93" y="1"/>
                    <a:pt x="48" y="29"/>
                    <a:pt x="29" y="77"/>
                  </a:cubicBezTo>
                  <a:cubicBezTo>
                    <a:pt x="1" y="148"/>
                    <a:pt x="29" y="218"/>
                    <a:pt x="85" y="260"/>
                  </a:cubicBezTo>
                  <a:lnTo>
                    <a:pt x="41669" y="20073"/>
                  </a:lnTo>
                  <a:cubicBezTo>
                    <a:pt x="41683" y="20087"/>
                    <a:pt x="41697" y="20087"/>
                    <a:pt x="41725" y="20087"/>
                  </a:cubicBezTo>
                  <a:lnTo>
                    <a:pt x="41725" y="20073"/>
                  </a:lnTo>
                  <a:cubicBezTo>
                    <a:pt x="41852" y="20073"/>
                    <a:pt x="41894" y="19904"/>
                    <a:pt x="41781" y="19834"/>
                  </a:cubicBezTo>
                  <a:lnTo>
                    <a:pt x="212" y="21"/>
                  </a:lnTo>
                  <a:cubicBezTo>
                    <a:pt x="190" y="7"/>
                    <a:pt x="166" y="1"/>
                    <a:pt x="142" y="1"/>
                  </a:cubicBezTo>
                  <a:close/>
                </a:path>
              </a:pathLst>
            </a:custGeom>
            <a:solidFill>
              <a:srgbClr val="F7EB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1"/>
            <p:cNvSpPr/>
            <p:nvPr/>
          </p:nvSpPr>
          <p:spPr>
            <a:xfrm>
              <a:off x="2174575" y="1885325"/>
              <a:ext cx="239400" cy="168300"/>
            </a:xfrm>
            <a:custGeom>
              <a:avLst/>
              <a:gdLst/>
              <a:ahLst/>
              <a:cxnLst/>
              <a:rect l="l" t="t" r="r" b="b"/>
              <a:pathLst>
                <a:path w="9576" h="6732" extrusionOk="0">
                  <a:moveTo>
                    <a:pt x="0" y="0"/>
                  </a:moveTo>
                  <a:lnTo>
                    <a:pt x="2127" y="2070"/>
                  </a:lnTo>
                  <a:lnTo>
                    <a:pt x="6886" y="6731"/>
                  </a:lnTo>
                  <a:lnTo>
                    <a:pt x="9562" y="1099"/>
                  </a:lnTo>
                  <a:lnTo>
                    <a:pt x="9576" y="1071"/>
                  </a:lnTo>
                  <a:lnTo>
                    <a:pt x="3127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1"/>
            <p:cNvSpPr/>
            <p:nvPr/>
          </p:nvSpPr>
          <p:spPr>
            <a:xfrm>
              <a:off x="2174575" y="1885325"/>
              <a:ext cx="78175" cy="51775"/>
            </a:xfrm>
            <a:custGeom>
              <a:avLst/>
              <a:gdLst/>
              <a:ahLst/>
              <a:cxnLst/>
              <a:rect l="l" t="t" r="r" b="b"/>
              <a:pathLst>
                <a:path w="3127" h="2071" extrusionOk="0">
                  <a:moveTo>
                    <a:pt x="0" y="0"/>
                  </a:moveTo>
                  <a:lnTo>
                    <a:pt x="2113" y="2070"/>
                  </a:lnTo>
                  <a:cubicBezTo>
                    <a:pt x="2662" y="1817"/>
                    <a:pt x="3042" y="1296"/>
                    <a:pt x="3127" y="690"/>
                  </a:cubicBezTo>
                  <a:cubicBezTo>
                    <a:pt x="3127" y="578"/>
                    <a:pt x="3127" y="465"/>
                    <a:pt x="3127" y="3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1"/>
            <p:cNvSpPr/>
            <p:nvPr/>
          </p:nvSpPr>
          <p:spPr>
            <a:xfrm>
              <a:off x="3388075" y="2414450"/>
              <a:ext cx="88725" cy="144000"/>
            </a:xfrm>
            <a:custGeom>
              <a:avLst/>
              <a:gdLst/>
              <a:ahLst/>
              <a:cxnLst/>
              <a:rect l="l" t="t" r="r" b="b"/>
              <a:pathLst>
                <a:path w="3549" h="5760" extrusionOk="0">
                  <a:moveTo>
                    <a:pt x="3366" y="0"/>
                  </a:moveTo>
                  <a:cubicBezTo>
                    <a:pt x="2056" y="338"/>
                    <a:pt x="972" y="1268"/>
                    <a:pt x="423" y="2507"/>
                  </a:cubicBezTo>
                  <a:cubicBezTo>
                    <a:pt x="0" y="3521"/>
                    <a:pt x="14" y="4788"/>
                    <a:pt x="662" y="5661"/>
                  </a:cubicBezTo>
                  <a:lnTo>
                    <a:pt x="873" y="5760"/>
                  </a:lnTo>
                  <a:lnTo>
                    <a:pt x="1648" y="4126"/>
                  </a:lnTo>
                  <a:lnTo>
                    <a:pt x="2760" y="1760"/>
                  </a:lnTo>
                  <a:lnTo>
                    <a:pt x="3549" y="85"/>
                  </a:lnTo>
                  <a:lnTo>
                    <a:pt x="336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1"/>
            <p:cNvSpPr/>
            <p:nvPr/>
          </p:nvSpPr>
          <p:spPr>
            <a:xfrm>
              <a:off x="3420800" y="2458425"/>
              <a:ext cx="36300" cy="59200"/>
            </a:xfrm>
            <a:custGeom>
              <a:avLst/>
              <a:gdLst/>
              <a:ahLst/>
              <a:cxnLst/>
              <a:rect l="l" t="t" r="r" b="b"/>
              <a:pathLst>
                <a:path w="1452" h="2368" extrusionOk="0">
                  <a:moveTo>
                    <a:pt x="1398" y="0"/>
                  </a:moveTo>
                  <a:cubicBezTo>
                    <a:pt x="1134" y="0"/>
                    <a:pt x="874" y="97"/>
                    <a:pt x="663" y="269"/>
                  </a:cubicBezTo>
                  <a:cubicBezTo>
                    <a:pt x="578" y="339"/>
                    <a:pt x="508" y="438"/>
                    <a:pt x="451" y="536"/>
                  </a:cubicBezTo>
                  <a:cubicBezTo>
                    <a:pt x="367" y="649"/>
                    <a:pt x="282" y="762"/>
                    <a:pt x="226" y="889"/>
                  </a:cubicBezTo>
                  <a:cubicBezTo>
                    <a:pt x="1" y="1367"/>
                    <a:pt x="43" y="1931"/>
                    <a:pt x="339" y="2367"/>
                  </a:cubicBezTo>
                  <a:lnTo>
                    <a:pt x="1451" y="1"/>
                  </a:lnTo>
                  <a:cubicBezTo>
                    <a:pt x="1433" y="0"/>
                    <a:pt x="1416" y="0"/>
                    <a:pt x="13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7" name="Google Shape;427;p41">
            <a:hlinkClick r:id="" action="ppaction://noaction"/>
          </p:cNvPr>
          <p:cNvSpPr/>
          <p:nvPr/>
        </p:nvSpPr>
        <p:spPr>
          <a:xfrm>
            <a:off x="133363" y="2247913"/>
            <a:ext cx="3354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s-CL" sz="2400" dirty="0">
                <a:solidFill>
                  <a:srgbClr val="FF0000"/>
                </a:solidFill>
              </a:rPr>
              <a:t>5° LUGAR 	KTAHERINE ROBLES   8° «B»</a:t>
            </a:r>
          </a:p>
          <a:p>
            <a:pPr marL="152400" indent="0">
              <a:buNone/>
            </a:pPr>
            <a:endParaRPr lang="es-CL" sz="2400" dirty="0">
              <a:solidFill>
                <a:srgbClr val="FF0000"/>
              </a:solidFill>
            </a:endParaRPr>
          </a:p>
          <a:p>
            <a:pPr marL="152400" indent="0">
              <a:buNone/>
            </a:pPr>
            <a:r>
              <a:rPr lang="es-CL" sz="2400" dirty="0">
                <a:solidFill>
                  <a:srgbClr val="FF0000"/>
                </a:solidFill>
              </a:rPr>
              <a:t>6° LUGAR	FERNANDO GATICA   8°   «B»</a:t>
            </a:r>
          </a:p>
          <a:p>
            <a:pPr marL="152400" indent="0">
              <a:buNone/>
            </a:pPr>
            <a:endParaRPr lang="es-CL" sz="2400" dirty="0">
              <a:solidFill>
                <a:srgbClr val="FF0000"/>
              </a:solidFill>
            </a:endParaRPr>
          </a:p>
          <a:p>
            <a:pPr marL="152400" indent="0">
              <a:buNone/>
            </a:pPr>
            <a:r>
              <a:rPr lang="es-CL" sz="2400" dirty="0">
                <a:solidFill>
                  <a:srgbClr val="FF0000"/>
                </a:solidFill>
              </a:rPr>
              <a:t>7° LUGAR	ISIDORA DÍAZ	   5°  «C»</a:t>
            </a:r>
          </a:p>
          <a:p>
            <a:pPr marL="152400" indent="0">
              <a:buNone/>
            </a:pPr>
            <a:endParaRPr lang="es-CL" sz="2400" dirty="0">
              <a:solidFill>
                <a:srgbClr val="FF0000"/>
              </a:solidFill>
            </a:endParaRPr>
          </a:p>
          <a:p>
            <a:pPr marL="152400" indent="0">
              <a:buNone/>
            </a:pPr>
            <a:r>
              <a:rPr lang="es-CL" sz="2400" dirty="0">
                <a:solidFill>
                  <a:srgbClr val="FF0000"/>
                </a:solidFill>
              </a:rPr>
              <a:t>8° LUGAR      PIA CAMPUSANO  8°  «B»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GANADORES BOOKTUBER </a:t>
            </a:r>
          </a:p>
        </p:txBody>
      </p:sp>
    </p:spTree>
    <p:extLst>
      <p:ext uri="{BB962C8B-B14F-4D97-AF65-F5344CB8AC3E}">
        <p14:creationId xmlns:p14="http://schemas.microsoft.com/office/powerpoint/2010/main" val="2628801451"/>
      </p:ext>
    </p:extLst>
  </p:cSld>
  <p:clrMapOvr>
    <a:masterClrMapping/>
  </p:clrMapOvr>
</p:sld>
</file>

<file path=ppt/theme/theme1.xml><?xml version="1.0" encoding="utf-8"?>
<a:theme xmlns:a="http://schemas.openxmlformats.org/drawingml/2006/main" name="Magic Sticker Planner for Students by Slidesgo">
  <a:themeElements>
    <a:clrScheme name="Simple Light">
      <a:dk1>
        <a:srgbClr val="7B87FF"/>
      </a:dk1>
      <a:lt1>
        <a:srgbClr val="FFD799"/>
      </a:lt1>
      <a:dk2>
        <a:srgbClr val="FFFFFF"/>
      </a:dk2>
      <a:lt2>
        <a:srgbClr val="A0AFFF"/>
      </a:lt2>
      <a:accent1>
        <a:srgbClr val="FFB6F1"/>
      </a:accent1>
      <a:accent2>
        <a:srgbClr val="F590AE"/>
      </a:accent2>
      <a:accent3>
        <a:srgbClr val="4C226C"/>
      </a:accent3>
      <a:accent4>
        <a:srgbClr val="FF8678"/>
      </a:accent4>
      <a:accent5>
        <a:srgbClr val="FFBEB1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</Words>
  <Application>Microsoft Office PowerPoint</Application>
  <PresentationFormat>Presentación en pantalla (16:9)</PresentationFormat>
  <Paragraphs>33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Magic Sticker Planner for Students by Slidesgo</vt:lpstr>
      <vt:lpstr>RESULTADOS BOOKTUBER</vt:lpstr>
      <vt:lpstr>GANADORES CONCURSO BOOKTUBER</vt:lpstr>
      <vt:lpstr>GANADORES BOOKTUBER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MAGIC STICKER PLANNER FOR STUDENTS</dc:title>
  <dc:creator>CLAUDIA GUZMAN</dc:creator>
  <cp:lastModifiedBy>Usuario desconocido</cp:lastModifiedBy>
  <cp:revision>4</cp:revision>
  <dcterms:modified xsi:type="dcterms:W3CDTF">2021-06-02T13:06:17Z</dcterms:modified>
</cp:coreProperties>
</file>